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Oxygen"/>
      <p:regular r:id="rId22"/>
      <p:bold r:id="rId23"/>
    </p:embeddedFont>
    <p:embeddedFont>
      <p:font typeface="Amiri"/>
      <p:regular r:id="rId24"/>
      <p:bold r:id="rId25"/>
      <p:italic r:id="rId26"/>
      <p:boldItalic r:id="rId27"/>
    </p:embeddedFont>
    <p:embeddedFont>
      <p:font typeface="Antic Slab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9" roundtripDataSignature="AMtx7miCmtRUJD+dE+qZxKrv6lnEUMiY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Oxygen-regular.fntdata"/><Relationship Id="rId21" Type="http://schemas.openxmlformats.org/officeDocument/2006/relationships/slide" Target="slides/slide17.xml"/><Relationship Id="rId24" Type="http://schemas.openxmlformats.org/officeDocument/2006/relationships/font" Target="fonts/Amiri-regular.fntdata"/><Relationship Id="rId23" Type="http://schemas.openxmlformats.org/officeDocument/2006/relationships/font" Target="fonts/Oxygen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miri-italic.fntdata"/><Relationship Id="rId25" Type="http://schemas.openxmlformats.org/officeDocument/2006/relationships/font" Target="fonts/Amiri-bold.fntdata"/><Relationship Id="rId28" Type="http://schemas.openxmlformats.org/officeDocument/2006/relationships/font" Target="fonts/AnticSlab-regular.fntdata"/><Relationship Id="rId27" Type="http://schemas.openxmlformats.org/officeDocument/2006/relationships/font" Target="fonts/Amiri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What is Presentation about: a travellers perspective to london, find airbnbs that suit your needs and put them in relation to their neighbourhoods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Presentation has 3 parts: Introduction, EDA &amp; Dashboard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1" name="Google Shape;44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for our user oriented eda, we focused on the relationship of airbnbs to different points of interest 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led to the following key questions: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3e44661b8c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5" name="Google Shape;465;g23e44661b8c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as you can see, recommendations for airbnbs in different neighborhoods vary extremely depending on what points of interest the traveler wants nearby 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Read slide aloud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but usually tourist needs are composed of more than one criterion. That's why we designed two user profiles and analyzed how their interests affect the selection of neighborhoods…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3e44661b8c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0" name="Google Shape;500;g23e44661b8c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9" name="Google Shape;54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7" name="Google Shape;62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First</a:t>
            </a:r>
            <a:r>
              <a:rPr lang="en"/>
              <a:t> Overview: huge amount of offers for tourists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Maybe sidefacts: More Tourists than New York or Paris, Airbnb Capital of the world 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 a normal airbnb booking process this means one thing in particular ...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… a huge research phase for combining needs and wants with </a:t>
            </a:r>
            <a:r>
              <a:rPr lang="en"/>
              <a:t>different</a:t>
            </a:r>
            <a:r>
              <a:rPr lang="en"/>
              <a:t> tools: </a:t>
            </a:r>
            <a:r>
              <a:rPr lang="en"/>
              <a:t>usually</a:t>
            </a:r>
            <a:r>
              <a:rPr lang="en"/>
              <a:t> google maps &amp; airbnb site 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 decided to take a closer look at tourism needs, using london as an example, and translate them into a user-friendly tool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Combine Airbnb-service &amp; Google Maps 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EDA + </a:t>
            </a:r>
            <a:r>
              <a:rPr lang="en"/>
              <a:t>Dashboard</a:t>
            </a:r>
            <a:r>
              <a:rPr lang="en"/>
              <a:t> 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Next slides: the cornerpillars of our project :) 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For EDA we created 2 user profiles, the dashboard works for your individual needs and interests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Base of our work were this datasats: insideairbnb provides data, openstreetmap data via API, googlemaps data via webscraping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3e44661b8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" name="Google Shape;380;g23e44661b8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Only read through, maybe add that selenium was our web scraping tool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3e44661b8c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g23e44661b8c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The friendly faces of our team &lt;3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Lets dive in the insights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9"/>
          <p:cNvSpPr txBox="1"/>
          <p:nvPr>
            <p:ph type="ctrTitle"/>
          </p:nvPr>
        </p:nvSpPr>
        <p:spPr>
          <a:xfrm>
            <a:off x="2620077" y="1739588"/>
            <a:ext cx="5810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59"/>
          <p:cNvSpPr txBox="1"/>
          <p:nvPr>
            <p:ph idx="1" type="subTitle"/>
          </p:nvPr>
        </p:nvSpPr>
        <p:spPr>
          <a:xfrm>
            <a:off x="2620227" y="3676013"/>
            <a:ext cx="5810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59"/>
          <p:cNvSpPr/>
          <p:nvPr/>
        </p:nvSpPr>
        <p:spPr>
          <a:xfrm>
            <a:off x="2347275" y="934400"/>
            <a:ext cx="1018050" cy="402825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59"/>
          <p:cNvSpPr/>
          <p:nvPr/>
        </p:nvSpPr>
        <p:spPr>
          <a:xfrm>
            <a:off x="3039475" y="152325"/>
            <a:ext cx="1956998" cy="774350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59"/>
          <p:cNvSpPr/>
          <p:nvPr/>
        </p:nvSpPr>
        <p:spPr>
          <a:xfrm>
            <a:off x="-359874" y="468401"/>
            <a:ext cx="1527584" cy="604439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3">
  <p:cSld name="CUSTOM_7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8"/>
          <p:cNvSpPr txBox="1"/>
          <p:nvPr>
            <p:ph type="title"/>
          </p:nvPr>
        </p:nvSpPr>
        <p:spPr>
          <a:xfrm flipH="1">
            <a:off x="2594800" y="1884688"/>
            <a:ext cx="33732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3" name="Google Shape;93;p68"/>
          <p:cNvSpPr txBox="1"/>
          <p:nvPr>
            <p:ph idx="1" type="subTitle"/>
          </p:nvPr>
        </p:nvSpPr>
        <p:spPr>
          <a:xfrm flipH="1">
            <a:off x="2594800" y="2641450"/>
            <a:ext cx="27687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" name="Google Shape;94;p68"/>
          <p:cNvSpPr txBox="1"/>
          <p:nvPr>
            <p:ph idx="2" type="title"/>
          </p:nvPr>
        </p:nvSpPr>
        <p:spPr>
          <a:xfrm flipH="1">
            <a:off x="714350" y="2119800"/>
            <a:ext cx="1826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1100">
                <a:solidFill>
                  <a:schemeClr val="accen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5" name="Google Shape;95;p6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69"/>
          <p:cNvSpPr txBox="1"/>
          <p:nvPr>
            <p:ph type="title"/>
          </p:nvPr>
        </p:nvSpPr>
        <p:spPr>
          <a:xfrm>
            <a:off x="713225" y="539500"/>
            <a:ext cx="5619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p69"/>
          <p:cNvSpPr txBox="1"/>
          <p:nvPr>
            <p:ph idx="1" type="body"/>
          </p:nvPr>
        </p:nvSpPr>
        <p:spPr>
          <a:xfrm>
            <a:off x="713225" y="1473600"/>
            <a:ext cx="4663800" cy="3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9" name="Google Shape;99;p6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8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70"/>
          <p:cNvSpPr/>
          <p:nvPr/>
        </p:nvSpPr>
        <p:spPr>
          <a:xfrm>
            <a:off x="8121261" y="669793"/>
            <a:ext cx="788785" cy="312109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70"/>
          <p:cNvSpPr/>
          <p:nvPr/>
        </p:nvSpPr>
        <p:spPr>
          <a:xfrm>
            <a:off x="122961" y="4604093"/>
            <a:ext cx="788785" cy="312109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7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71"/>
          <p:cNvSpPr txBox="1"/>
          <p:nvPr>
            <p:ph idx="2" type="title"/>
          </p:nvPr>
        </p:nvSpPr>
        <p:spPr>
          <a:xfrm>
            <a:off x="1494113" y="1822750"/>
            <a:ext cx="2460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8" name="Google Shape;108;p71"/>
          <p:cNvSpPr txBox="1"/>
          <p:nvPr>
            <p:ph idx="1" type="subTitle"/>
          </p:nvPr>
        </p:nvSpPr>
        <p:spPr>
          <a:xfrm>
            <a:off x="1494161" y="2140654"/>
            <a:ext cx="246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9" name="Google Shape;109;p71"/>
          <p:cNvSpPr txBox="1"/>
          <p:nvPr>
            <p:ph idx="3" type="title"/>
          </p:nvPr>
        </p:nvSpPr>
        <p:spPr>
          <a:xfrm>
            <a:off x="5188865" y="1822750"/>
            <a:ext cx="2460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0" name="Google Shape;110;p71"/>
          <p:cNvSpPr txBox="1"/>
          <p:nvPr>
            <p:ph idx="4" type="subTitle"/>
          </p:nvPr>
        </p:nvSpPr>
        <p:spPr>
          <a:xfrm>
            <a:off x="5188913" y="2140654"/>
            <a:ext cx="246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1" name="Google Shape;111;p71"/>
          <p:cNvSpPr txBox="1"/>
          <p:nvPr>
            <p:ph idx="5" type="title"/>
          </p:nvPr>
        </p:nvSpPr>
        <p:spPr>
          <a:xfrm>
            <a:off x="1494113" y="3585150"/>
            <a:ext cx="2460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2" name="Google Shape;112;p71"/>
          <p:cNvSpPr txBox="1"/>
          <p:nvPr>
            <p:ph idx="6" type="subTitle"/>
          </p:nvPr>
        </p:nvSpPr>
        <p:spPr>
          <a:xfrm>
            <a:off x="1494161" y="3903054"/>
            <a:ext cx="246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3" name="Google Shape;113;p71"/>
          <p:cNvSpPr txBox="1"/>
          <p:nvPr>
            <p:ph idx="7" type="title"/>
          </p:nvPr>
        </p:nvSpPr>
        <p:spPr>
          <a:xfrm>
            <a:off x="5188865" y="3585150"/>
            <a:ext cx="2460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4" name="Google Shape;114;p71"/>
          <p:cNvSpPr txBox="1"/>
          <p:nvPr>
            <p:ph idx="8" type="subTitle"/>
          </p:nvPr>
        </p:nvSpPr>
        <p:spPr>
          <a:xfrm>
            <a:off x="5188913" y="3903054"/>
            <a:ext cx="246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5" name="Google Shape;115;p71"/>
          <p:cNvSpPr/>
          <p:nvPr/>
        </p:nvSpPr>
        <p:spPr>
          <a:xfrm>
            <a:off x="8313086" y="2500527"/>
            <a:ext cx="1433109" cy="567057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71"/>
          <p:cNvSpPr/>
          <p:nvPr/>
        </p:nvSpPr>
        <p:spPr>
          <a:xfrm>
            <a:off x="8025600" y="2048674"/>
            <a:ext cx="900669" cy="356379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71"/>
          <p:cNvSpPr/>
          <p:nvPr/>
        </p:nvSpPr>
        <p:spPr>
          <a:xfrm>
            <a:off x="-304825" y="2979600"/>
            <a:ext cx="1018050" cy="402825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7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" name="Google Shape;121;p72"/>
          <p:cNvSpPr/>
          <p:nvPr/>
        </p:nvSpPr>
        <p:spPr>
          <a:xfrm>
            <a:off x="4735537" y="172500"/>
            <a:ext cx="1136856" cy="449835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72"/>
          <p:cNvSpPr/>
          <p:nvPr/>
        </p:nvSpPr>
        <p:spPr>
          <a:xfrm>
            <a:off x="8558731" y="1809102"/>
            <a:ext cx="900669" cy="356420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72"/>
          <p:cNvSpPr/>
          <p:nvPr/>
        </p:nvSpPr>
        <p:spPr>
          <a:xfrm>
            <a:off x="122961" y="4604093"/>
            <a:ext cx="788785" cy="312109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7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3"/>
          <p:cNvSpPr txBox="1"/>
          <p:nvPr>
            <p:ph type="title"/>
          </p:nvPr>
        </p:nvSpPr>
        <p:spPr>
          <a:xfrm>
            <a:off x="5780525" y="2348725"/>
            <a:ext cx="2428200" cy="22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" name="Google Shape;127;p73"/>
          <p:cNvSpPr/>
          <p:nvPr/>
        </p:nvSpPr>
        <p:spPr>
          <a:xfrm>
            <a:off x="8275275" y="135760"/>
            <a:ext cx="1217282" cy="481658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73"/>
          <p:cNvSpPr/>
          <p:nvPr/>
        </p:nvSpPr>
        <p:spPr>
          <a:xfrm>
            <a:off x="-427950" y="898035"/>
            <a:ext cx="1217282" cy="481658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_1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74"/>
          <p:cNvSpPr txBox="1"/>
          <p:nvPr>
            <p:ph idx="1" type="subTitle"/>
          </p:nvPr>
        </p:nvSpPr>
        <p:spPr>
          <a:xfrm>
            <a:off x="2334140" y="2269613"/>
            <a:ext cx="2708700" cy="11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3" name="Google Shape;133;p7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2">
  <p:cSld name="CUSTOM_7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5"/>
          <p:cNvSpPr txBox="1"/>
          <p:nvPr>
            <p:ph type="title"/>
          </p:nvPr>
        </p:nvSpPr>
        <p:spPr>
          <a:xfrm>
            <a:off x="2958075" y="1884688"/>
            <a:ext cx="33732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6" name="Google Shape;136;p75"/>
          <p:cNvSpPr txBox="1"/>
          <p:nvPr>
            <p:ph idx="1" type="subTitle"/>
          </p:nvPr>
        </p:nvSpPr>
        <p:spPr>
          <a:xfrm>
            <a:off x="3562575" y="2641450"/>
            <a:ext cx="27687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7" name="Google Shape;137;p75"/>
          <p:cNvSpPr txBox="1"/>
          <p:nvPr>
            <p:ph idx="2" type="title"/>
          </p:nvPr>
        </p:nvSpPr>
        <p:spPr>
          <a:xfrm>
            <a:off x="6385325" y="2119800"/>
            <a:ext cx="2045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1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8" name="Google Shape;138;p7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_1_1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1" name="Google Shape;141;p76"/>
          <p:cNvSpPr txBox="1"/>
          <p:nvPr>
            <p:ph idx="1" type="subTitle"/>
          </p:nvPr>
        </p:nvSpPr>
        <p:spPr>
          <a:xfrm>
            <a:off x="1122633" y="2039498"/>
            <a:ext cx="2667000" cy="11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2" name="Google Shape;142;p7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4">
  <p:cSld name="CUSTOM_7_1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7"/>
          <p:cNvSpPr txBox="1"/>
          <p:nvPr>
            <p:ph type="title"/>
          </p:nvPr>
        </p:nvSpPr>
        <p:spPr>
          <a:xfrm flipH="1">
            <a:off x="714350" y="2439882"/>
            <a:ext cx="5063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5" name="Google Shape;145;p77"/>
          <p:cNvSpPr txBox="1"/>
          <p:nvPr>
            <p:ph idx="2" type="title"/>
          </p:nvPr>
        </p:nvSpPr>
        <p:spPr>
          <a:xfrm flipH="1">
            <a:off x="714350" y="1299775"/>
            <a:ext cx="22818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6" name="Google Shape;146;p77"/>
          <p:cNvSpPr txBox="1"/>
          <p:nvPr>
            <p:ph idx="1" type="subTitle"/>
          </p:nvPr>
        </p:nvSpPr>
        <p:spPr>
          <a:xfrm flipH="1">
            <a:off x="714350" y="3214929"/>
            <a:ext cx="25536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7" name="Google Shape;147;p7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60"/>
          <p:cNvSpPr txBox="1"/>
          <p:nvPr>
            <p:ph idx="2" type="title"/>
          </p:nvPr>
        </p:nvSpPr>
        <p:spPr>
          <a:xfrm>
            <a:off x="1387975" y="1936220"/>
            <a:ext cx="25356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" name="Google Shape;18;p60"/>
          <p:cNvSpPr txBox="1"/>
          <p:nvPr>
            <p:ph idx="1" type="subTitle"/>
          </p:nvPr>
        </p:nvSpPr>
        <p:spPr>
          <a:xfrm>
            <a:off x="1388025" y="2254126"/>
            <a:ext cx="253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" name="Google Shape;19;p60"/>
          <p:cNvSpPr txBox="1"/>
          <p:nvPr>
            <p:ph idx="3" type="title"/>
          </p:nvPr>
        </p:nvSpPr>
        <p:spPr>
          <a:xfrm>
            <a:off x="1388025" y="1568734"/>
            <a:ext cx="2535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" name="Google Shape;20;p60"/>
          <p:cNvSpPr txBox="1"/>
          <p:nvPr>
            <p:ph idx="4" type="title"/>
          </p:nvPr>
        </p:nvSpPr>
        <p:spPr>
          <a:xfrm>
            <a:off x="5220400" y="1936220"/>
            <a:ext cx="25356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" name="Google Shape;21;p60"/>
          <p:cNvSpPr txBox="1"/>
          <p:nvPr>
            <p:ph idx="5" type="subTitle"/>
          </p:nvPr>
        </p:nvSpPr>
        <p:spPr>
          <a:xfrm>
            <a:off x="5220450" y="2254126"/>
            <a:ext cx="253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" name="Google Shape;22;p60"/>
          <p:cNvSpPr txBox="1"/>
          <p:nvPr>
            <p:ph idx="6" type="title"/>
          </p:nvPr>
        </p:nvSpPr>
        <p:spPr>
          <a:xfrm>
            <a:off x="5220450" y="1568734"/>
            <a:ext cx="2535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" name="Google Shape;23;p60"/>
          <p:cNvSpPr txBox="1"/>
          <p:nvPr>
            <p:ph idx="7" type="title"/>
          </p:nvPr>
        </p:nvSpPr>
        <p:spPr>
          <a:xfrm>
            <a:off x="1387975" y="3489595"/>
            <a:ext cx="25356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" name="Google Shape;24;p60"/>
          <p:cNvSpPr txBox="1"/>
          <p:nvPr>
            <p:ph idx="8" type="subTitle"/>
          </p:nvPr>
        </p:nvSpPr>
        <p:spPr>
          <a:xfrm>
            <a:off x="1388025" y="3807502"/>
            <a:ext cx="253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" name="Google Shape;25;p60"/>
          <p:cNvSpPr txBox="1"/>
          <p:nvPr>
            <p:ph idx="9" type="title"/>
          </p:nvPr>
        </p:nvSpPr>
        <p:spPr>
          <a:xfrm>
            <a:off x="1388025" y="3130407"/>
            <a:ext cx="2535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" name="Google Shape;26;p60"/>
          <p:cNvSpPr txBox="1"/>
          <p:nvPr>
            <p:ph idx="13" type="title"/>
          </p:nvPr>
        </p:nvSpPr>
        <p:spPr>
          <a:xfrm>
            <a:off x="5220400" y="3489595"/>
            <a:ext cx="25356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" name="Google Shape;27;p60"/>
          <p:cNvSpPr txBox="1"/>
          <p:nvPr>
            <p:ph idx="14" type="subTitle"/>
          </p:nvPr>
        </p:nvSpPr>
        <p:spPr>
          <a:xfrm>
            <a:off x="5220450" y="3807502"/>
            <a:ext cx="253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" name="Google Shape;28;p60"/>
          <p:cNvSpPr txBox="1"/>
          <p:nvPr>
            <p:ph idx="15" type="title"/>
          </p:nvPr>
        </p:nvSpPr>
        <p:spPr>
          <a:xfrm>
            <a:off x="5220450" y="3130407"/>
            <a:ext cx="2535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" name="Google Shape;29;p60"/>
          <p:cNvSpPr/>
          <p:nvPr/>
        </p:nvSpPr>
        <p:spPr>
          <a:xfrm>
            <a:off x="7509943" y="941222"/>
            <a:ext cx="855264" cy="338454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60"/>
          <p:cNvSpPr/>
          <p:nvPr/>
        </p:nvSpPr>
        <p:spPr>
          <a:xfrm>
            <a:off x="7913701" y="1568726"/>
            <a:ext cx="1527584" cy="604439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60"/>
          <p:cNvSpPr/>
          <p:nvPr/>
        </p:nvSpPr>
        <p:spPr>
          <a:xfrm>
            <a:off x="8114238" y="584550"/>
            <a:ext cx="633071" cy="4558947"/>
          </a:xfrm>
          <a:custGeom>
            <a:rect b="b" l="l" r="r" t="t"/>
            <a:pathLst>
              <a:path extrusionOk="0" h="42603" w="5916">
                <a:moveTo>
                  <a:pt x="2674" y="3957"/>
                </a:moveTo>
                <a:lnTo>
                  <a:pt x="2674" y="7568"/>
                </a:lnTo>
                <a:lnTo>
                  <a:pt x="1480" y="3957"/>
                </a:lnTo>
                <a:close/>
                <a:moveTo>
                  <a:pt x="4380" y="3957"/>
                </a:moveTo>
                <a:lnTo>
                  <a:pt x="3157" y="7568"/>
                </a:lnTo>
                <a:lnTo>
                  <a:pt x="3157" y="3957"/>
                </a:lnTo>
                <a:close/>
                <a:moveTo>
                  <a:pt x="2854" y="1"/>
                </a:moveTo>
                <a:cubicBezTo>
                  <a:pt x="2766" y="1"/>
                  <a:pt x="2627" y="14"/>
                  <a:pt x="2589" y="89"/>
                </a:cubicBezTo>
                <a:cubicBezTo>
                  <a:pt x="2560" y="544"/>
                  <a:pt x="2560" y="1028"/>
                  <a:pt x="2589" y="1483"/>
                </a:cubicBezTo>
                <a:lnTo>
                  <a:pt x="740" y="2762"/>
                </a:lnTo>
                <a:lnTo>
                  <a:pt x="484" y="2762"/>
                </a:lnTo>
                <a:cubicBezTo>
                  <a:pt x="1" y="2762"/>
                  <a:pt x="1" y="3502"/>
                  <a:pt x="484" y="3502"/>
                </a:cubicBezTo>
                <a:lnTo>
                  <a:pt x="598" y="3502"/>
                </a:lnTo>
                <a:lnTo>
                  <a:pt x="2418" y="8308"/>
                </a:lnTo>
                <a:lnTo>
                  <a:pt x="2418" y="31000"/>
                </a:lnTo>
                <a:cubicBezTo>
                  <a:pt x="2333" y="31512"/>
                  <a:pt x="2191" y="32024"/>
                  <a:pt x="2020" y="32536"/>
                </a:cubicBezTo>
                <a:cubicBezTo>
                  <a:pt x="1736" y="33161"/>
                  <a:pt x="1082" y="33758"/>
                  <a:pt x="1195" y="33957"/>
                </a:cubicBezTo>
                <a:cubicBezTo>
                  <a:pt x="1233" y="34014"/>
                  <a:pt x="1312" y="34030"/>
                  <a:pt x="1405" y="34030"/>
                </a:cubicBezTo>
                <a:cubicBezTo>
                  <a:pt x="1521" y="34030"/>
                  <a:pt x="1658" y="34005"/>
                  <a:pt x="1763" y="34005"/>
                </a:cubicBezTo>
                <a:cubicBezTo>
                  <a:pt x="1826" y="34005"/>
                  <a:pt x="1878" y="34014"/>
                  <a:pt x="1906" y="34043"/>
                </a:cubicBezTo>
                <a:lnTo>
                  <a:pt x="1906" y="41635"/>
                </a:lnTo>
                <a:cubicBezTo>
                  <a:pt x="1906" y="41635"/>
                  <a:pt x="968" y="41692"/>
                  <a:pt x="797" y="41920"/>
                </a:cubicBezTo>
                <a:cubicBezTo>
                  <a:pt x="683" y="42147"/>
                  <a:pt x="598" y="42375"/>
                  <a:pt x="570" y="42602"/>
                </a:cubicBezTo>
                <a:lnTo>
                  <a:pt x="5319" y="42602"/>
                </a:lnTo>
                <a:cubicBezTo>
                  <a:pt x="5290" y="42375"/>
                  <a:pt x="5233" y="42147"/>
                  <a:pt x="5120" y="41920"/>
                </a:cubicBezTo>
                <a:cubicBezTo>
                  <a:pt x="4949" y="41692"/>
                  <a:pt x="3982" y="41635"/>
                  <a:pt x="3982" y="41635"/>
                </a:cubicBezTo>
                <a:lnTo>
                  <a:pt x="3982" y="34014"/>
                </a:lnTo>
                <a:cubicBezTo>
                  <a:pt x="4011" y="33986"/>
                  <a:pt x="4062" y="33977"/>
                  <a:pt x="4125" y="33977"/>
                </a:cubicBezTo>
                <a:cubicBezTo>
                  <a:pt x="4230" y="33977"/>
                  <a:pt x="4368" y="34002"/>
                  <a:pt x="4483" y="34002"/>
                </a:cubicBezTo>
                <a:cubicBezTo>
                  <a:pt x="4576" y="34002"/>
                  <a:pt x="4655" y="33986"/>
                  <a:pt x="4693" y="33929"/>
                </a:cubicBezTo>
                <a:cubicBezTo>
                  <a:pt x="4835" y="33758"/>
                  <a:pt x="4153" y="33133"/>
                  <a:pt x="3897" y="32507"/>
                </a:cubicBezTo>
                <a:cubicBezTo>
                  <a:pt x="3698" y="31995"/>
                  <a:pt x="3584" y="31483"/>
                  <a:pt x="3499" y="30972"/>
                </a:cubicBezTo>
                <a:lnTo>
                  <a:pt x="3499" y="8308"/>
                </a:lnTo>
                <a:lnTo>
                  <a:pt x="5290" y="3502"/>
                </a:lnTo>
                <a:lnTo>
                  <a:pt x="5432" y="3502"/>
                </a:lnTo>
                <a:cubicBezTo>
                  <a:pt x="5916" y="3502"/>
                  <a:pt x="5916" y="2762"/>
                  <a:pt x="5432" y="2762"/>
                </a:cubicBezTo>
                <a:lnTo>
                  <a:pt x="5120" y="2762"/>
                </a:lnTo>
                <a:lnTo>
                  <a:pt x="3300" y="1483"/>
                </a:lnTo>
                <a:cubicBezTo>
                  <a:pt x="3328" y="1028"/>
                  <a:pt x="3328" y="544"/>
                  <a:pt x="3300" y="89"/>
                </a:cubicBezTo>
                <a:cubicBezTo>
                  <a:pt x="3243" y="14"/>
                  <a:pt x="3097" y="1"/>
                  <a:pt x="3007" y="1"/>
                </a:cubicBezTo>
                <a:cubicBezTo>
                  <a:pt x="2962" y="1"/>
                  <a:pt x="2930" y="4"/>
                  <a:pt x="2930" y="4"/>
                </a:cubicBezTo>
                <a:cubicBezTo>
                  <a:pt x="2930" y="4"/>
                  <a:pt x="2898" y="1"/>
                  <a:pt x="285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60"/>
          <p:cNvSpPr/>
          <p:nvPr/>
        </p:nvSpPr>
        <p:spPr>
          <a:xfrm>
            <a:off x="208050" y="2694800"/>
            <a:ext cx="855264" cy="338454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60"/>
          <p:cNvSpPr/>
          <p:nvPr/>
        </p:nvSpPr>
        <p:spPr>
          <a:xfrm>
            <a:off x="-304825" y="1876413"/>
            <a:ext cx="1018050" cy="402825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8"/>
          <p:cNvSpPr txBox="1"/>
          <p:nvPr>
            <p:ph type="title"/>
          </p:nvPr>
        </p:nvSpPr>
        <p:spPr>
          <a:xfrm>
            <a:off x="4554175" y="1162725"/>
            <a:ext cx="3566400" cy="14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50" name="Google Shape;150;p78"/>
          <p:cNvSpPr txBox="1"/>
          <p:nvPr>
            <p:ph idx="1" type="subTitle"/>
          </p:nvPr>
        </p:nvSpPr>
        <p:spPr>
          <a:xfrm>
            <a:off x="4554175" y="2704900"/>
            <a:ext cx="31125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151" name="Google Shape;151;p78"/>
          <p:cNvGrpSpPr/>
          <p:nvPr/>
        </p:nvGrpSpPr>
        <p:grpSpPr>
          <a:xfrm>
            <a:off x="4489525" y="286775"/>
            <a:ext cx="4731447" cy="4605966"/>
            <a:chOff x="4489525" y="286775"/>
            <a:chExt cx="4731447" cy="4605966"/>
          </a:xfrm>
        </p:grpSpPr>
        <p:sp>
          <p:nvSpPr>
            <p:cNvPr id="152" name="Google Shape;152;p78"/>
            <p:cNvSpPr/>
            <p:nvPr/>
          </p:nvSpPr>
          <p:spPr>
            <a:xfrm>
              <a:off x="4489525" y="4530762"/>
              <a:ext cx="914820" cy="361979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78"/>
            <p:cNvSpPr/>
            <p:nvPr/>
          </p:nvSpPr>
          <p:spPr>
            <a:xfrm>
              <a:off x="7943625" y="286775"/>
              <a:ext cx="1277347" cy="505465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78"/>
            <p:cNvSpPr/>
            <p:nvPr/>
          </p:nvSpPr>
          <p:spPr>
            <a:xfrm>
              <a:off x="5296066" y="4323825"/>
              <a:ext cx="609710" cy="241252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" name="Google Shape;155;p7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1_2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8" name="Google Shape;158;p79"/>
          <p:cNvSpPr txBox="1"/>
          <p:nvPr>
            <p:ph idx="2" type="title"/>
          </p:nvPr>
        </p:nvSpPr>
        <p:spPr>
          <a:xfrm>
            <a:off x="713225" y="1781325"/>
            <a:ext cx="18513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9" name="Google Shape;159;p79"/>
          <p:cNvSpPr txBox="1"/>
          <p:nvPr>
            <p:ph idx="1" type="subTitle"/>
          </p:nvPr>
        </p:nvSpPr>
        <p:spPr>
          <a:xfrm>
            <a:off x="713262" y="2099228"/>
            <a:ext cx="1851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0" name="Google Shape;160;p79"/>
          <p:cNvSpPr txBox="1"/>
          <p:nvPr>
            <p:ph idx="3" type="title"/>
          </p:nvPr>
        </p:nvSpPr>
        <p:spPr>
          <a:xfrm>
            <a:off x="2771669" y="1781325"/>
            <a:ext cx="18513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1" name="Google Shape;161;p79"/>
          <p:cNvSpPr txBox="1"/>
          <p:nvPr>
            <p:ph idx="4" type="subTitle"/>
          </p:nvPr>
        </p:nvSpPr>
        <p:spPr>
          <a:xfrm>
            <a:off x="2771706" y="2099228"/>
            <a:ext cx="1851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2" name="Google Shape;162;p79"/>
          <p:cNvSpPr txBox="1"/>
          <p:nvPr>
            <p:ph idx="5" type="title"/>
          </p:nvPr>
        </p:nvSpPr>
        <p:spPr>
          <a:xfrm>
            <a:off x="713225" y="3351572"/>
            <a:ext cx="18513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3" name="Google Shape;163;p79"/>
          <p:cNvSpPr txBox="1"/>
          <p:nvPr>
            <p:ph idx="6" type="subTitle"/>
          </p:nvPr>
        </p:nvSpPr>
        <p:spPr>
          <a:xfrm>
            <a:off x="713262" y="3669475"/>
            <a:ext cx="1851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4" name="Google Shape;164;p79"/>
          <p:cNvSpPr txBox="1"/>
          <p:nvPr>
            <p:ph idx="7" type="title"/>
          </p:nvPr>
        </p:nvSpPr>
        <p:spPr>
          <a:xfrm>
            <a:off x="2771669" y="3351572"/>
            <a:ext cx="18513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5" name="Google Shape;165;p79"/>
          <p:cNvSpPr txBox="1"/>
          <p:nvPr>
            <p:ph idx="8" type="subTitle"/>
          </p:nvPr>
        </p:nvSpPr>
        <p:spPr>
          <a:xfrm>
            <a:off x="2771706" y="3669475"/>
            <a:ext cx="1851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6" name="Google Shape;166;p79"/>
          <p:cNvSpPr/>
          <p:nvPr/>
        </p:nvSpPr>
        <p:spPr>
          <a:xfrm flipH="1">
            <a:off x="7918825" y="166799"/>
            <a:ext cx="941798" cy="372694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79"/>
          <p:cNvSpPr/>
          <p:nvPr/>
        </p:nvSpPr>
        <p:spPr>
          <a:xfrm>
            <a:off x="122961" y="4604093"/>
            <a:ext cx="788785" cy="312109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7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0"/>
          <p:cNvSpPr txBox="1"/>
          <p:nvPr>
            <p:ph type="title"/>
          </p:nvPr>
        </p:nvSpPr>
        <p:spPr>
          <a:xfrm>
            <a:off x="2432450" y="1257850"/>
            <a:ext cx="5998200" cy="27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1" name="Google Shape;171;p8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8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" name="Google Shape;174;p81"/>
          <p:cNvSpPr txBox="1"/>
          <p:nvPr>
            <p:ph idx="2" type="title"/>
          </p:nvPr>
        </p:nvSpPr>
        <p:spPr>
          <a:xfrm>
            <a:off x="713263" y="1807625"/>
            <a:ext cx="2156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5" name="Google Shape;175;p81"/>
          <p:cNvSpPr txBox="1"/>
          <p:nvPr>
            <p:ph idx="1" type="subTitle"/>
          </p:nvPr>
        </p:nvSpPr>
        <p:spPr>
          <a:xfrm>
            <a:off x="713305" y="2125527"/>
            <a:ext cx="215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6" name="Google Shape;176;p81"/>
          <p:cNvSpPr txBox="1"/>
          <p:nvPr>
            <p:ph idx="3" type="title"/>
          </p:nvPr>
        </p:nvSpPr>
        <p:spPr>
          <a:xfrm>
            <a:off x="3423975" y="1807625"/>
            <a:ext cx="22962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7" name="Google Shape;177;p81"/>
          <p:cNvSpPr txBox="1"/>
          <p:nvPr>
            <p:ph idx="4" type="subTitle"/>
          </p:nvPr>
        </p:nvSpPr>
        <p:spPr>
          <a:xfrm>
            <a:off x="3424020" y="2125527"/>
            <a:ext cx="22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8" name="Google Shape;178;p81"/>
          <p:cNvSpPr txBox="1"/>
          <p:nvPr>
            <p:ph idx="5" type="title"/>
          </p:nvPr>
        </p:nvSpPr>
        <p:spPr>
          <a:xfrm>
            <a:off x="6134550" y="1807625"/>
            <a:ext cx="22962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9" name="Google Shape;179;p81"/>
          <p:cNvSpPr txBox="1"/>
          <p:nvPr>
            <p:ph idx="6" type="subTitle"/>
          </p:nvPr>
        </p:nvSpPr>
        <p:spPr>
          <a:xfrm>
            <a:off x="6134595" y="2125527"/>
            <a:ext cx="22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0" name="Google Shape;180;p81"/>
          <p:cNvSpPr txBox="1"/>
          <p:nvPr>
            <p:ph idx="7" type="title"/>
          </p:nvPr>
        </p:nvSpPr>
        <p:spPr>
          <a:xfrm>
            <a:off x="713263" y="3393648"/>
            <a:ext cx="2156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1" name="Google Shape;181;p81"/>
          <p:cNvSpPr txBox="1"/>
          <p:nvPr>
            <p:ph idx="8" type="subTitle"/>
          </p:nvPr>
        </p:nvSpPr>
        <p:spPr>
          <a:xfrm>
            <a:off x="713305" y="3711551"/>
            <a:ext cx="215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2" name="Google Shape;182;p81"/>
          <p:cNvSpPr txBox="1"/>
          <p:nvPr>
            <p:ph idx="9" type="title"/>
          </p:nvPr>
        </p:nvSpPr>
        <p:spPr>
          <a:xfrm>
            <a:off x="3423975" y="3393648"/>
            <a:ext cx="22962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3" name="Google Shape;183;p81"/>
          <p:cNvSpPr txBox="1"/>
          <p:nvPr>
            <p:ph idx="13" type="subTitle"/>
          </p:nvPr>
        </p:nvSpPr>
        <p:spPr>
          <a:xfrm>
            <a:off x="3424020" y="3711550"/>
            <a:ext cx="22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4" name="Google Shape;184;p81"/>
          <p:cNvSpPr txBox="1"/>
          <p:nvPr>
            <p:ph idx="14" type="title"/>
          </p:nvPr>
        </p:nvSpPr>
        <p:spPr>
          <a:xfrm>
            <a:off x="6134550" y="3393648"/>
            <a:ext cx="22962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5" name="Google Shape;185;p81"/>
          <p:cNvSpPr txBox="1"/>
          <p:nvPr>
            <p:ph idx="15" type="subTitle"/>
          </p:nvPr>
        </p:nvSpPr>
        <p:spPr>
          <a:xfrm>
            <a:off x="6134595" y="3711550"/>
            <a:ext cx="229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6" name="Google Shape;186;p81"/>
          <p:cNvSpPr/>
          <p:nvPr/>
        </p:nvSpPr>
        <p:spPr>
          <a:xfrm>
            <a:off x="8333172" y="4473125"/>
            <a:ext cx="1077301" cy="426269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81"/>
          <p:cNvSpPr/>
          <p:nvPr/>
        </p:nvSpPr>
        <p:spPr>
          <a:xfrm flipH="1">
            <a:off x="205613" y="67965"/>
            <a:ext cx="1077301" cy="426269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8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_2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" name="Google Shape;191;p82"/>
          <p:cNvSpPr txBox="1"/>
          <p:nvPr>
            <p:ph idx="2" type="title"/>
          </p:nvPr>
        </p:nvSpPr>
        <p:spPr>
          <a:xfrm>
            <a:off x="2043963" y="1311800"/>
            <a:ext cx="57573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2" name="Google Shape;192;p82"/>
          <p:cNvSpPr txBox="1"/>
          <p:nvPr>
            <p:ph idx="1" type="subTitle"/>
          </p:nvPr>
        </p:nvSpPr>
        <p:spPr>
          <a:xfrm>
            <a:off x="2044069" y="1629701"/>
            <a:ext cx="57573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3" name="Google Shape;193;p82"/>
          <p:cNvSpPr txBox="1"/>
          <p:nvPr>
            <p:ph idx="3" type="title"/>
          </p:nvPr>
        </p:nvSpPr>
        <p:spPr>
          <a:xfrm>
            <a:off x="2043863" y="2130725"/>
            <a:ext cx="57573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4" name="Google Shape;194;p82"/>
          <p:cNvSpPr txBox="1"/>
          <p:nvPr>
            <p:ph idx="4" type="subTitle"/>
          </p:nvPr>
        </p:nvSpPr>
        <p:spPr>
          <a:xfrm>
            <a:off x="2043969" y="2448626"/>
            <a:ext cx="57573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5" name="Google Shape;195;p82"/>
          <p:cNvSpPr txBox="1"/>
          <p:nvPr>
            <p:ph idx="5" type="title"/>
          </p:nvPr>
        </p:nvSpPr>
        <p:spPr>
          <a:xfrm>
            <a:off x="2043913" y="2952337"/>
            <a:ext cx="57573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6" name="Google Shape;196;p82"/>
          <p:cNvSpPr txBox="1"/>
          <p:nvPr>
            <p:ph idx="6" type="subTitle"/>
          </p:nvPr>
        </p:nvSpPr>
        <p:spPr>
          <a:xfrm>
            <a:off x="2044019" y="3270238"/>
            <a:ext cx="57573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7" name="Google Shape;197;p82"/>
          <p:cNvSpPr txBox="1"/>
          <p:nvPr>
            <p:ph idx="7" type="title"/>
          </p:nvPr>
        </p:nvSpPr>
        <p:spPr>
          <a:xfrm>
            <a:off x="2043913" y="3773949"/>
            <a:ext cx="57573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8" name="Google Shape;198;p82"/>
          <p:cNvSpPr txBox="1"/>
          <p:nvPr>
            <p:ph idx="8" type="subTitle"/>
          </p:nvPr>
        </p:nvSpPr>
        <p:spPr>
          <a:xfrm>
            <a:off x="2044019" y="4091850"/>
            <a:ext cx="57573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9" name="Google Shape;199;p82"/>
          <p:cNvSpPr/>
          <p:nvPr/>
        </p:nvSpPr>
        <p:spPr>
          <a:xfrm flipH="1">
            <a:off x="8013774" y="393688"/>
            <a:ext cx="1018050" cy="402825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82"/>
          <p:cNvSpPr/>
          <p:nvPr/>
        </p:nvSpPr>
        <p:spPr>
          <a:xfrm>
            <a:off x="-481026" y="2566313"/>
            <a:ext cx="1018050" cy="402825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82"/>
          <p:cNvSpPr/>
          <p:nvPr/>
        </p:nvSpPr>
        <p:spPr>
          <a:xfrm flipH="1">
            <a:off x="7309784" y="4394650"/>
            <a:ext cx="1601291" cy="633603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8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_1_1_1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8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83"/>
          <p:cNvSpPr txBox="1"/>
          <p:nvPr>
            <p:ph idx="1" type="subTitle"/>
          </p:nvPr>
        </p:nvSpPr>
        <p:spPr>
          <a:xfrm>
            <a:off x="5079902" y="2531063"/>
            <a:ext cx="2849400" cy="12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6" name="Google Shape;206;p8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84"/>
          <p:cNvSpPr txBox="1"/>
          <p:nvPr>
            <p:ph type="title"/>
          </p:nvPr>
        </p:nvSpPr>
        <p:spPr>
          <a:xfrm>
            <a:off x="1766225" y="539500"/>
            <a:ext cx="5604900" cy="1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9" name="Google Shape;209;p84"/>
          <p:cNvSpPr txBox="1"/>
          <p:nvPr>
            <p:ph idx="1" type="subTitle"/>
          </p:nvPr>
        </p:nvSpPr>
        <p:spPr>
          <a:xfrm>
            <a:off x="1766225" y="1597900"/>
            <a:ext cx="56049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0" name="Google Shape;210;p84"/>
          <p:cNvSpPr txBox="1"/>
          <p:nvPr/>
        </p:nvSpPr>
        <p:spPr>
          <a:xfrm>
            <a:off x="2723700" y="3932600"/>
            <a:ext cx="36966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rPr>
              <a:t>CREDITS</a:t>
            </a:r>
            <a:r>
              <a:rPr b="0" i="0" lang="en" sz="12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rPr>
              <a:t>: This presentation template was created by </a:t>
            </a:r>
            <a:r>
              <a:rPr b="1" i="0" lang="en" sz="1200" u="none" cap="none" strike="noStrike">
                <a:solidFill>
                  <a:schemeClr val="dk2"/>
                </a:solidFill>
                <a:uFill>
                  <a:noFill/>
                </a:uFill>
                <a:latin typeface="Antic Slab"/>
                <a:ea typeface="Antic Slab"/>
                <a:cs typeface="Antic Slab"/>
                <a:sym typeface="Antic Slab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i="0" lang="en" sz="12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rPr>
              <a:t>,</a:t>
            </a:r>
            <a:r>
              <a:rPr b="0" i="0" lang="en" sz="12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rPr>
              <a:t> including icons by </a:t>
            </a:r>
            <a:r>
              <a:rPr b="1" i="0" lang="en" sz="1200" u="none" cap="none" strike="noStrike">
                <a:solidFill>
                  <a:schemeClr val="dk2"/>
                </a:solidFill>
                <a:uFill>
                  <a:noFill/>
                </a:uFill>
                <a:latin typeface="Antic Slab"/>
                <a:ea typeface="Antic Slab"/>
                <a:cs typeface="Antic Slab"/>
                <a:sym typeface="Antic Slab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rPr>
              <a:t> and infographics &amp; images by </a:t>
            </a:r>
            <a:r>
              <a:rPr b="1" i="0" lang="en" sz="1200" u="none" cap="none" strike="noStrike">
                <a:solidFill>
                  <a:schemeClr val="dk2"/>
                </a:solidFill>
                <a:uFill>
                  <a:noFill/>
                </a:uFill>
                <a:latin typeface="Antic Slab"/>
                <a:ea typeface="Antic Slab"/>
                <a:cs typeface="Antic Slab"/>
                <a:sym typeface="Antic Slab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2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rPr>
              <a:t>.</a:t>
            </a:r>
            <a:endParaRPr b="0" i="0" sz="1200" u="none" cap="none" strike="noStrike">
              <a:solidFill>
                <a:schemeClr val="dk2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211" name="Google Shape;211;p84"/>
          <p:cNvSpPr/>
          <p:nvPr/>
        </p:nvSpPr>
        <p:spPr>
          <a:xfrm flipH="1">
            <a:off x="769273" y="2265721"/>
            <a:ext cx="1101225" cy="43573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84"/>
          <p:cNvSpPr/>
          <p:nvPr/>
        </p:nvSpPr>
        <p:spPr>
          <a:xfrm flipH="1">
            <a:off x="7577923" y="3827271"/>
            <a:ext cx="1101225" cy="43573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84"/>
          <p:cNvSpPr/>
          <p:nvPr/>
        </p:nvSpPr>
        <p:spPr>
          <a:xfrm flipH="1">
            <a:off x="7748148" y="652371"/>
            <a:ext cx="1101225" cy="43573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8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7" name="Google Shape;217;p85"/>
          <p:cNvSpPr txBox="1"/>
          <p:nvPr>
            <p:ph idx="1" type="body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18" name="Google Shape;218;p85"/>
          <p:cNvSpPr/>
          <p:nvPr/>
        </p:nvSpPr>
        <p:spPr>
          <a:xfrm>
            <a:off x="-403925" y="1631125"/>
            <a:ext cx="855264" cy="338454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85"/>
          <p:cNvSpPr/>
          <p:nvPr/>
        </p:nvSpPr>
        <p:spPr>
          <a:xfrm>
            <a:off x="7921700" y="200863"/>
            <a:ext cx="1018050" cy="402825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85"/>
          <p:cNvSpPr/>
          <p:nvPr/>
        </p:nvSpPr>
        <p:spPr>
          <a:xfrm>
            <a:off x="8549850" y="4064450"/>
            <a:ext cx="855264" cy="338454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8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_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8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" name="Google Shape;224;p88"/>
          <p:cNvSpPr txBox="1"/>
          <p:nvPr>
            <p:ph idx="2" type="title"/>
          </p:nvPr>
        </p:nvSpPr>
        <p:spPr>
          <a:xfrm>
            <a:off x="999200" y="3674087"/>
            <a:ext cx="1889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5" name="Google Shape;225;p88"/>
          <p:cNvSpPr txBox="1"/>
          <p:nvPr>
            <p:ph idx="1" type="subTitle"/>
          </p:nvPr>
        </p:nvSpPr>
        <p:spPr>
          <a:xfrm>
            <a:off x="999238" y="3991986"/>
            <a:ext cx="1889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6" name="Google Shape;226;p88"/>
          <p:cNvSpPr txBox="1"/>
          <p:nvPr>
            <p:ph idx="3" type="title"/>
          </p:nvPr>
        </p:nvSpPr>
        <p:spPr>
          <a:xfrm>
            <a:off x="3627425" y="3674087"/>
            <a:ext cx="1889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7" name="Google Shape;227;p88"/>
          <p:cNvSpPr txBox="1"/>
          <p:nvPr>
            <p:ph idx="4" type="subTitle"/>
          </p:nvPr>
        </p:nvSpPr>
        <p:spPr>
          <a:xfrm>
            <a:off x="3627462" y="3991986"/>
            <a:ext cx="1889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8" name="Google Shape;228;p88"/>
          <p:cNvSpPr txBox="1"/>
          <p:nvPr>
            <p:ph idx="5" type="title"/>
          </p:nvPr>
        </p:nvSpPr>
        <p:spPr>
          <a:xfrm>
            <a:off x="6255601" y="3674087"/>
            <a:ext cx="18891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" name="Google Shape;229;p88"/>
          <p:cNvSpPr txBox="1"/>
          <p:nvPr>
            <p:ph idx="6" type="subTitle"/>
          </p:nvPr>
        </p:nvSpPr>
        <p:spPr>
          <a:xfrm>
            <a:off x="6255636" y="3991986"/>
            <a:ext cx="1889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30" name="Google Shape;230;p88"/>
          <p:cNvSpPr txBox="1"/>
          <p:nvPr>
            <p:ph idx="7" type="title"/>
          </p:nvPr>
        </p:nvSpPr>
        <p:spPr>
          <a:xfrm>
            <a:off x="999238" y="3280187"/>
            <a:ext cx="18891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1" name="Google Shape;231;p88"/>
          <p:cNvSpPr txBox="1"/>
          <p:nvPr>
            <p:ph idx="8" type="title"/>
          </p:nvPr>
        </p:nvSpPr>
        <p:spPr>
          <a:xfrm>
            <a:off x="3627462" y="3280187"/>
            <a:ext cx="18891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2" name="Google Shape;232;p88"/>
          <p:cNvSpPr txBox="1"/>
          <p:nvPr>
            <p:ph idx="9" type="title"/>
          </p:nvPr>
        </p:nvSpPr>
        <p:spPr>
          <a:xfrm>
            <a:off x="6255635" y="3280187"/>
            <a:ext cx="18891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3" name="Google Shape;233;p88"/>
          <p:cNvSpPr/>
          <p:nvPr/>
        </p:nvSpPr>
        <p:spPr>
          <a:xfrm flipH="1">
            <a:off x="8277225" y="3228877"/>
            <a:ext cx="1447463" cy="57269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88"/>
          <p:cNvSpPr/>
          <p:nvPr/>
        </p:nvSpPr>
        <p:spPr>
          <a:xfrm flipH="1">
            <a:off x="-448275" y="2396577"/>
            <a:ext cx="1447463" cy="57269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8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89"/>
          <p:cNvSpPr txBox="1"/>
          <p:nvPr>
            <p:ph type="title"/>
          </p:nvPr>
        </p:nvSpPr>
        <p:spPr>
          <a:xfrm>
            <a:off x="3616850" y="1766525"/>
            <a:ext cx="4574100" cy="113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8" name="Google Shape;238;p89"/>
          <p:cNvSpPr txBox="1"/>
          <p:nvPr>
            <p:ph idx="1" type="subTitle"/>
          </p:nvPr>
        </p:nvSpPr>
        <p:spPr>
          <a:xfrm>
            <a:off x="3913107" y="2770373"/>
            <a:ext cx="3981900" cy="11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9" name="Google Shape;239;p89"/>
          <p:cNvSpPr/>
          <p:nvPr/>
        </p:nvSpPr>
        <p:spPr>
          <a:xfrm>
            <a:off x="-339800" y="480950"/>
            <a:ext cx="1966058" cy="77801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89"/>
          <p:cNvSpPr/>
          <p:nvPr/>
        </p:nvSpPr>
        <p:spPr>
          <a:xfrm>
            <a:off x="7781852" y="1445549"/>
            <a:ext cx="1121484" cy="443792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89"/>
          <p:cNvSpPr/>
          <p:nvPr/>
        </p:nvSpPr>
        <p:spPr>
          <a:xfrm flipH="1">
            <a:off x="1800165" y="416124"/>
            <a:ext cx="874709" cy="346148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8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1"/>
          <p:cNvSpPr txBox="1"/>
          <p:nvPr>
            <p:ph type="title"/>
          </p:nvPr>
        </p:nvSpPr>
        <p:spPr>
          <a:xfrm>
            <a:off x="3367325" y="2439882"/>
            <a:ext cx="5063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" name="Google Shape;37;p61"/>
          <p:cNvSpPr txBox="1"/>
          <p:nvPr>
            <p:ph idx="2" type="title"/>
          </p:nvPr>
        </p:nvSpPr>
        <p:spPr>
          <a:xfrm>
            <a:off x="6148925" y="1299775"/>
            <a:ext cx="22818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61"/>
          <p:cNvSpPr txBox="1"/>
          <p:nvPr>
            <p:ph idx="1" type="subTitle"/>
          </p:nvPr>
        </p:nvSpPr>
        <p:spPr>
          <a:xfrm>
            <a:off x="5877125" y="3214929"/>
            <a:ext cx="25536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" name="Google Shape;39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4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90"/>
          <p:cNvSpPr txBox="1"/>
          <p:nvPr>
            <p:ph type="title"/>
          </p:nvPr>
        </p:nvSpPr>
        <p:spPr>
          <a:xfrm>
            <a:off x="2017800" y="3065975"/>
            <a:ext cx="510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7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5" name="Google Shape;245;p90"/>
          <p:cNvSpPr txBox="1"/>
          <p:nvPr>
            <p:ph idx="1" type="subTitle"/>
          </p:nvPr>
        </p:nvSpPr>
        <p:spPr>
          <a:xfrm>
            <a:off x="2017800" y="1809625"/>
            <a:ext cx="5108400" cy="11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6" name="Google Shape;246;p90"/>
          <p:cNvSpPr/>
          <p:nvPr/>
        </p:nvSpPr>
        <p:spPr>
          <a:xfrm>
            <a:off x="-215951" y="737225"/>
            <a:ext cx="1972777" cy="780594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90"/>
          <p:cNvSpPr/>
          <p:nvPr/>
        </p:nvSpPr>
        <p:spPr>
          <a:xfrm flipH="1">
            <a:off x="1434550" y="4311649"/>
            <a:ext cx="1477394" cy="584620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90"/>
          <p:cNvSpPr/>
          <p:nvPr/>
        </p:nvSpPr>
        <p:spPr>
          <a:xfrm flipH="1">
            <a:off x="4055898" y="199174"/>
            <a:ext cx="1032201" cy="408424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90"/>
          <p:cNvSpPr/>
          <p:nvPr/>
        </p:nvSpPr>
        <p:spPr>
          <a:xfrm>
            <a:off x="7914975" y="3150913"/>
            <a:ext cx="1018050" cy="402825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9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9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93"/>
          <p:cNvGrpSpPr/>
          <p:nvPr/>
        </p:nvGrpSpPr>
        <p:grpSpPr>
          <a:xfrm>
            <a:off x="-215951" y="206724"/>
            <a:ext cx="2674050" cy="2306870"/>
            <a:chOff x="-215951" y="206724"/>
            <a:chExt cx="2674050" cy="2306870"/>
          </a:xfrm>
        </p:grpSpPr>
        <p:sp>
          <p:nvSpPr>
            <p:cNvPr id="257" name="Google Shape;257;p93"/>
            <p:cNvSpPr/>
            <p:nvPr/>
          </p:nvSpPr>
          <p:spPr>
            <a:xfrm>
              <a:off x="-215951" y="737225"/>
              <a:ext cx="1972777" cy="780594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93"/>
            <p:cNvSpPr/>
            <p:nvPr/>
          </p:nvSpPr>
          <p:spPr>
            <a:xfrm flipH="1">
              <a:off x="572250" y="1928974"/>
              <a:ext cx="1477394" cy="584620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93"/>
            <p:cNvSpPr/>
            <p:nvPr/>
          </p:nvSpPr>
          <p:spPr>
            <a:xfrm flipH="1">
              <a:off x="1425898" y="206724"/>
              <a:ext cx="1032201" cy="408424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" name="Google Shape;260;p93"/>
          <p:cNvGrpSpPr/>
          <p:nvPr/>
        </p:nvGrpSpPr>
        <p:grpSpPr>
          <a:xfrm>
            <a:off x="7196749" y="2642299"/>
            <a:ext cx="2265600" cy="2321995"/>
            <a:chOff x="7196749" y="2642299"/>
            <a:chExt cx="2265600" cy="2321995"/>
          </a:xfrm>
        </p:grpSpPr>
        <p:sp>
          <p:nvSpPr>
            <p:cNvPr id="261" name="Google Shape;261;p93"/>
            <p:cNvSpPr/>
            <p:nvPr/>
          </p:nvSpPr>
          <p:spPr>
            <a:xfrm>
              <a:off x="7196749" y="3210625"/>
              <a:ext cx="1972777" cy="780594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93"/>
            <p:cNvSpPr/>
            <p:nvPr/>
          </p:nvSpPr>
          <p:spPr>
            <a:xfrm flipH="1">
              <a:off x="7266375" y="4379674"/>
              <a:ext cx="1477394" cy="584620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93"/>
            <p:cNvSpPr/>
            <p:nvPr/>
          </p:nvSpPr>
          <p:spPr>
            <a:xfrm flipH="1">
              <a:off x="8430148" y="2642299"/>
              <a:ext cx="1032201" cy="408424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" name="Google Shape;264;p9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9_1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94"/>
          <p:cNvSpPr/>
          <p:nvPr/>
        </p:nvSpPr>
        <p:spPr>
          <a:xfrm>
            <a:off x="403525" y="982348"/>
            <a:ext cx="733810" cy="29035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94"/>
          <p:cNvSpPr/>
          <p:nvPr/>
        </p:nvSpPr>
        <p:spPr>
          <a:xfrm flipH="1">
            <a:off x="2714085" y="4632761"/>
            <a:ext cx="733709" cy="29035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94"/>
          <p:cNvSpPr/>
          <p:nvPr/>
        </p:nvSpPr>
        <p:spPr>
          <a:xfrm flipH="1">
            <a:off x="4055898" y="131099"/>
            <a:ext cx="1032201" cy="408424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94"/>
          <p:cNvSpPr/>
          <p:nvPr/>
        </p:nvSpPr>
        <p:spPr>
          <a:xfrm flipH="1">
            <a:off x="7300823" y="4573724"/>
            <a:ext cx="1032201" cy="408424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94"/>
          <p:cNvSpPr/>
          <p:nvPr/>
        </p:nvSpPr>
        <p:spPr>
          <a:xfrm flipH="1">
            <a:off x="8174185" y="1962661"/>
            <a:ext cx="733709" cy="29035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9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2"/>
          <p:cNvSpPr txBox="1"/>
          <p:nvPr>
            <p:ph type="title"/>
          </p:nvPr>
        </p:nvSpPr>
        <p:spPr>
          <a:xfrm>
            <a:off x="3448725" y="898175"/>
            <a:ext cx="49752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Google Shape;42;p62"/>
          <p:cNvSpPr txBox="1"/>
          <p:nvPr>
            <p:ph idx="1" type="subTitle"/>
          </p:nvPr>
        </p:nvSpPr>
        <p:spPr>
          <a:xfrm>
            <a:off x="3448725" y="1562575"/>
            <a:ext cx="4975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" name="Google Shape;43;p62"/>
          <p:cNvSpPr txBox="1"/>
          <p:nvPr>
            <p:ph idx="2" type="title"/>
          </p:nvPr>
        </p:nvSpPr>
        <p:spPr>
          <a:xfrm>
            <a:off x="3448725" y="2148986"/>
            <a:ext cx="49752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4" name="Google Shape;44;p62"/>
          <p:cNvSpPr txBox="1"/>
          <p:nvPr>
            <p:ph idx="3" type="subTitle"/>
          </p:nvPr>
        </p:nvSpPr>
        <p:spPr>
          <a:xfrm>
            <a:off x="3448725" y="2813379"/>
            <a:ext cx="4975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5" name="Google Shape;45;p62"/>
          <p:cNvSpPr txBox="1"/>
          <p:nvPr>
            <p:ph idx="4" type="title"/>
          </p:nvPr>
        </p:nvSpPr>
        <p:spPr>
          <a:xfrm>
            <a:off x="3448725" y="3399797"/>
            <a:ext cx="49752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6" name="Google Shape;46;p62"/>
          <p:cNvSpPr txBox="1"/>
          <p:nvPr>
            <p:ph idx="5" type="subTitle"/>
          </p:nvPr>
        </p:nvSpPr>
        <p:spPr>
          <a:xfrm>
            <a:off x="3448725" y="4064200"/>
            <a:ext cx="4975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" name="Google Shape;47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" name="Google Shape;50;p63"/>
          <p:cNvSpPr txBox="1"/>
          <p:nvPr>
            <p:ph idx="2" type="title"/>
          </p:nvPr>
        </p:nvSpPr>
        <p:spPr>
          <a:xfrm>
            <a:off x="5249223" y="3221900"/>
            <a:ext cx="30573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9pPr>
          </a:lstStyle>
          <a:p/>
        </p:txBody>
      </p:sp>
      <p:sp>
        <p:nvSpPr>
          <p:cNvPr id="51" name="Google Shape;51;p63"/>
          <p:cNvSpPr txBox="1"/>
          <p:nvPr>
            <p:ph idx="3" type="title"/>
          </p:nvPr>
        </p:nvSpPr>
        <p:spPr>
          <a:xfrm>
            <a:off x="5249229" y="1667025"/>
            <a:ext cx="30573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miri"/>
                <a:ea typeface="Amiri"/>
                <a:cs typeface="Amiri"/>
                <a:sym typeface="Amiri"/>
              </a:defRPr>
            </a:lvl9pPr>
          </a:lstStyle>
          <a:p/>
        </p:txBody>
      </p:sp>
      <p:sp>
        <p:nvSpPr>
          <p:cNvPr id="52" name="Google Shape;52;p63"/>
          <p:cNvSpPr txBox="1"/>
          <p:nvPr>
            <p:ph idx="1" type="subTitle"/>
          </p:nvPr>
        </p:nvSpPr>
        <p:spPr>
          <a:xfrm>
            <a:off x="5249225" y="2000400"/>
            <a:ext cx="32946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3" name="Google Shape;53;p63"/>
          <p:cNvSpPr txBox="1"/>
          <p:nvPr>
            <p:ph idx="4" type="subTitle"/>
          </p:nvPr>
        </p:nvSpPr>
        <p:spPr>
          <a:xfrm>
            <a:off x="5249225" y="3555275"/>
            <a:ext cx="32946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4" name="Google Shape;54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64"/>
          <p:cNvSpPr txBox="1"/>
          <p:nvPr>
            <p:ph idx="2" type="title"/>
          </p:nvPr>
        </p:nvSpPr>
        <p:spPr>
          <a:xfrm>
            <a:off x="713225" y="2685600"/>
            <a:ext cx="2460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8" name="Google Shape;58;p64"/>
          <p:cNvSpPr txBox="1"/>
          <p:nvPr>
            <p:ph idx="1" type="subTitle"/>
          </p:nvPr>
        </p:nvSpPr>
        <p:spPr>
          <a:xfrm>
            <a:off x="713275" y="3003498"/>
            <a:ext cx="24609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9" name="Google Shape;59;p64"/>
          <p:cNvSpPr txBox="1"/>
          <p:nvPr>
            <p:ph idx="3" type="title"/>
          </p:nvPr>
        </p:nvSpPr>
        <p:spPr>
          <a:xfrm>
            <a:off x="3341452" y="2685600"/>
            <a:ext cx="2460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0" name="Google Shape;60;p64"/>
          <p:cNvSpPr txBox="1"/>
          <p:nvPr>
            <p:ph idx="4" type="subTitle"/>
          </p:nvPr>
        </p:nvSpPr>
        <p:spPr>
          <a:xfrm>
            <a:off x="3341501" y="3003498"/>
            <a:ext cx="24609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1" name="Google Shape;61;p64"/>
          <p:cNvSpPr txBox="1"/>
          <p:nvPr>
            <p:ph idx="5" type="title"/>
          </p:nvPr>
        </p:nvSpPr>
        <p:spPr>
          <a:xfrm>
            <a:off x="5969680" y="2685600"/>
            <a:ext cx="2460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2" name="Google Shape;62;p64"/>
          <p:cNvSpPr txBox="1"/>
          <p:nvPr>
            <p:ph idx="6" type="subTitle"/>
          </p:nvPr>
        </p:nvSpPr>
        <p:spPr>
          <a:xfrm>
            <a:off x="5969726" y="3003498"/>
            <a:ext cx="24609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63" name="Google Shape;63;p64"/>
          <p:cNvGrpSpPr/>
          <p:nvPr/>
        </p:nvGrpSpPr>
        <p:grpSpPr>
          <a:xfrm>
            <a:off x="-408142" y="1293275"/>
            <a:ext cx="10229055" cy="3886341"/>
            <a:chOff x="-408142" y="1293275"/>
            <a:chExt cx="10229055" cy="3886341"/>
          </a:xfrm>
        </p:grpSpPr>
        <p:sp>
          <p:nvSpPr>
            <p:cNvPr id="64" name="Google Shape;64;p64"/>
            <p:cNvSpPr/>
            <p:nvPr/>
          </p:nvSpPr>
          <p:spPr>
            <a:xfrm flipH="1">
              <a:off x="-408142" y="1293275"/>
              <a:ext cx="1215959" cy="481134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64"/>
            <p:cNvSpPr/>
            <p:nvPr/>
          </p:nvSpPr>
          <p:spPr>
            <a:xfrm flipH="1">
              <a:off x="2642310" y="4751937"/>
              <a:ext cx="1080864" cy="427679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64"/>
            <p:cNvSpPr/>
            <p:nvPr/>
          </p:nvSpPr>
          <p:spPr>
            <a:xfrm>
              <a:off x="8377624" y="2054966"/>
              <a:ext cx="1443289" cy="571085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" name="Google Shape;67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5"/>
          <p:cNvSpPr txBox="1"/>
          <p:nvPr>
            <p:ph hasCustomPrompt="1" type="title"/>
          </p:nvPr>
        </p:nvSpPr>
        <p:spPr>
          <a:xfrm>
            <a:off x="1738150" y="1926138"/>
            <a:ext cx="5667600" cy="127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65"/>
          <p:cNvSpPr txBox="1"/>
          <p:nvPr>
            <p:ph idx="1" type="body"/>
          </p:nvPr>
        </p:nvSpPr>
        <p:spPr>
          <a:xfrm>
            <a:off x="1738150" y="3094063"/>
            <a:ext cx="56676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grpSp>
        <p:nvGrpSpPr>
          <p:cNvPr id="71" name="Google Shape;71;p65"/>
          <p:cNvGrpSpPr/>
          <p:nvPr/>
        </p:nvGrpSpPr>
        <p:grpSpPr>
          <a:xfrm>
            <a:off x="-563180" y="393923"/>
            <a:ext cx="9884808" cy="4491412"/>
            <a:chOff x="-563180" y="393923"/>
            <a:chExt cx="9884808" cy="4491412"/>
          </a:xfrm>
        </p:grpSpPr>
        <p:sp>
          <p:nvSpPr>
            <p:cNvPr id="72" name="Google Shape;72;p65"/>
            <p:cNvSpPr/>
            <p:nvPr/>
          </p:nvSpPr>
          <p:spPr>
            <a:xfrm flipH="1">
              <a:off x="838436" y="393923"/>
              <a:ext cx="2285624" cy="904342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65"/>
            <p:cNvSpPr/>
            <p:nvPr/>
          </p:nvSpPr>
          <p:spPr>
            <a:xfrm flipH="1">
              <a:off x="4030912" y="4457172"/>
              <a:ext cx="1082187" cy="428163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65"/>
            <p:cNvSpPr/>
            <p:nvPr/>
          </p:nvSpPr>
          <p:spPr>
            <a:xfrm flipH="1">
              <a:off x="7670347" y="1142999"/>
              <a:ext cx="1289971" cy="510339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65"/>
            <p:cNvSpPr/>
            <p:nvPr/>
          </p:nvSpPr>
          <p:spPr>
            <a:xfrm flipH="1">
              <a:off x="-563180" y="2323048"/>
              <a:ext cx="1651277" cy="653302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65"/>
            <p:cNvSpPr/>
            <p:nvPr/>
          </p:nvSpPr>
          <p:spPr>
            <a:xfrm flipH="1">
              <a:off x="8476239" y="1811736"/>
              <a:ext cx="845389" cy="334466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66"/>
          <p:cNvSpPr/>
          <p:nvPr/>
        </p:nvSpPr>
        <p:spPr>
          <a:xfrm flipH="1">
            <a:off x="8005944" y="325142"/>
            <a:ext cx="849563" cy="336157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66"/>
          <p:cNvSpPr/>
          <p:nvPr/>
        </p:nvSpPr>
        <p:spPr>
          <a:xfrm flipH="1">
            <a:off x="-438288" y="2607072"/>
            <a:ext cx="1082187" cy="428163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66"/>
          <p:cNvSpPr/>
          <p:nvPr/>
        </p:nvSpPr>
        <p:spPr>
          <a:xfrm>
            <a:off x="6884587" y="4603947"/>
            <a:ext cx="1082187" cy="428163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6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67"/>
          <p:cNvSpPr txBox="1"/>
          <p:nvPr>
            <p:ph idx="2" type="title"/>
          </p:nvPr>
        </p:nvSpPr>
        <p:spPr>
          <a:xfrm>
            <a:off x="1485563" y="3648850"/>
            <a:ext cx="2460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" name="Google Shape;87;p67"/>
          <p:cNvSpPr txBox="1"/>
          <p:nvPr>
            <p:ph idx="1" type="subTitle"/>
          </p:nvPr>
        </p:nvSpPr>
        <p:spPr>
          <a:xfrm>
            <a:off x="1485625" y="3966749"/>
            <a:ext cx="24609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8" name="Google Shape;88;p67"/>
          <p:cNvSpPr txBox="1"/>
          <p:nvPr>
            <p:ph idx="3" type="title"/>
          </p:nvPr>
        </p:nvSpPr>
        <p:spPr>
          <a:xfrm>
            <a:off x="5118915" y="3648850"/>
            <a:ext cx="24609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" name="Google Shape;89;p67"/>
          <p:cNvSpPr txBox="1"/>
          <p:nvPr>
            <p:ph idx="4" type="subTitle"/>
          </p:nvPr>
        </p:nvSpPr>
        <p:spPr>
          <a:xfrm>
            <a:off x="5118975" y="3966749"/>
            <a:ext cx="24609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0" name="Google Shape;90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Oxygen"/>
              <a:buNone/>
              <a:defRPr b="1" i="0" sz="28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Oxygen"/>
              <a:buNone/>
              <a:defRPr b="1" i="0" sz="28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Oxygen"/>
              <a:buNone/>
              <a:defRPr b="1" i="0" sz="28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Oxygen"/>
              <a:buNone/>
              <a:defRPr b="1" i="0" sz="28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Oxygen"/>
              <a:buNone/>
              <a:defRPr b="1" i="0" sz="28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Oxygen"/>
              <a:buNone/>
              <a:defRPr b="1" i="0" sz="28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Oxygen"/>
              <a:buNone/>
              <a:defRPr b="1" i="0" sz="28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Oxygen"/>
              <a:buNone/>
              <a:defRPr b="1" i="0" sz="28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Oxygen"/>
              <a:buNone/>
              <a:defRPr b="1" i="0" sz="28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/>
        </p:txBody>
      </p:sp>
      <p:sp>
        <p:nvSpPr>
          <p:cNvPr id="7" name="Google Shape;7;p58"/>
          <p:cNvSpPr txBox="1"/>
          <p:nvPr>
            <p:ph idx="1" type="body"/>
          </p:nvPr>
        </p:nvSpPr>
        <p:spPr>
          <a:xfrm>
            <a:off x="713225" y="1246950"/>
            <a:ext cx="7717500" cy="3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ntic Slab"/>
              <a:buChar char="●"/>
              <a:defRPr b="0" i="0" sz="16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ntic Slab"/>
              <a:buChar char="○"/>
              <a:defRPr b="0" i="0" sz="16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ntic Slab"/>
              <a:buChar char="■"/>
              <a:defRPr b="0" i="0" sz="16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ntic Slab"/>
              <a:buChar char="●"/>
              <a:defRPr b="0" i="0" sz="16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ntic Slab"/>
              <a:buChar char="○"/>
              <a:defRPr b="0" i="0" sz="16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ntic Slab"/>
              <a:buChar char="■"/>
              <a:defRPr b="0" i="0" sz="16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ntic Slab"/>
              <a:buChar char="●"/>
              <a:defRPr b="0" i="0" sz="16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ntic Slab"/>
              <a:buChar char="○"/>
              <a:defRPr b="0" i="0" sz="16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ntic Slab"/>
              <a:buChar char="■"/>
              <a:defRPr b="0" i="0" sz="1600" u="none" cap="none" strike="noStrike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9pPr>
          </a:lstStyle>
          <a:p/>
        </p:txBody>
      </p:sp>
      <p:sp>
        <p:nvSpPr>
          <p:cNvPr id="8" name="Google Shape;8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Antic Slab"/>
                <a:ea typeface="Antic Slab"/>
                <a:cs typeface="Antic Slab"/>
                <a:sym typeface="Antic Slab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5" Type="http://schemas.openxmlformats.org/officeDocument/2006/relationships/image" Target="../media/image6.png"/><Relationship Id="rId6" Type="http://schemas.openxmlformats.org/officeDocument/2006/relationships/image" Target="../media/image9.png"/><Relationship Id="rId7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Relationship Id="rId6" Type="http://schemas.openxmlformats.org/officeDocument/2006/relationships/image" Target="../media/image1.png"/><Relationship Id="rId7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"/>
          <p:cNvSpPr txBox="1"/>
          <p:nvPr>
            <p:ph idx="1" type="subTitle"/>
          </p:nvPr>
        </p:nvSpPr>
        <p:spPr>
          <a:xfrm>
            <a:off x="2609602" y="3803288"/>
            <a:ext cx="58104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CAPSTONE PROJECT HH-23-1</a:t>
            </a:r>
            <a:endParaRPr/>
          </a:p>
        </p:txBody>
      </p:sp>
      <p:grpSp>
        <p:nvGrpSpPr>
          <p:cNvPr id="277" name="Google Shape;277;p1"/>
          <p:cNvGrpSpPr/>
          <p:nvPr/>
        </p:nvGrpSpPr>
        <p:grpSpPr>
          <a:xfrm>
            <a:off x="1076149" y="539500"/>
            <a:ext cx="1382725" cy="4603989"/>
            <a:chOff x="1076149" y="539500"/>
            <a:chExt cx="1382725" cy="4603989"/>
          </a:xfrm>
        </p:grpSpPr>
        <p:grpSp>
          <p:nvGrpSpPr>
            <p:cNvPr id="278" name="Google Shape;278;p1"/>
            <p:cNvGrpSpPr/>
            <p:nvPr/>
          </p:nvGrpSpPr>
          <p:grpSpPr>
            <a:xfrm>
              <a:off x="1076149" y="1495199"/>
              <a:ext cx="1382725" cy="3648290"/>
              <a:chOff x="4476475" y="2928225"/>
              <a:chExt cx="556675" cy="1468775"/>
            </a:xfrm>
          </p:grpSpPr>
          <p:sp>
            <p:nvSpPr>
              <p:cNvPr id="279" name="Google Shape;279;p1"/>
              <p:cNvSpPr/>
              <p:nvPr/>
            </p:nvSpPr>
            <p:spPr>
              <a:xfrm>
                <a:off x="4476475" y="2928225"/>
                <a:ext cx="556675" cy="1468775"/>
              </a:xfrm>
              <a:custGeom>
                <a:rect b="b" l="l" r="r" t="t"/>
                <a:pathLst>
                  <a:path extrusionOk="0" h="58751" w="22267">
                    <a:moveTo>
                      <a:pt x="18911" y="5318"/>
                    </a:moveTo>
                    <a:lnTo>
                      <a:pt x="18911" y="8475"/>
                    </a:lnTo>
                    <a:lnTo>
                      <a:pt x="3327" y="8475"/>
                    </a:lnTo>
                    <a:lnTo>
                      <a:pt x="3327" y="5318"/>
                    </a:lnTo>
                    <a:close/>
                    <a:moveTo>
                      <a:pt x="19508" y="12797"/>
                    </a:moveTo>
                    <a:lnTo>
                      <a:pt x="19508" y="51414"/>
                    </a:lnTo>
                    <a:lnTo>
                      <a:pt x="2730" y="51414"/>
                    </a:lnTo>
                    <a:lnTo>
                      <a:pt x="2730" y="12797"/>
                    </a:lnTo>
                    <a:close/>
                    <a:moveTo>
                      <a:pt x="11119" y="0"/>
                    </a:moveTo>
                    <a:cubicBezTo>
                      <a:pt x="6143" y="0"/>
                      <a:pt x="2133" y="2190"/>
                      <a:pt x="2133" y="4892"/>
                    </a:cubicBezTo>
                    <a:lnTo>
                      <a:pt x="2133" y="8901"/>
                    </a:lnTo>
                    <a:lnTo>
                      <a:pt x="910" y="8901"/>
                    </a:lnTo>
                    <a:lnTo>
                      <a:pt x="910" y="55850"/>
                    </a:lnTo>
                    <a:lnTo>
                      <a:pt x="0" y="55850"/>
                    </a:lnTo>
                    <a:lnTo>
                      <a:pt x="0" y="58751"/>
                    </a:lnTo>
                    <a:lnTo>
                      <a:pt x="22266" y="58751"/>
                    </a:lnTo>
                    <a:lnTo>
                      <a:pt x="22266" y="55850"/>
                    </a:lnTo>
                    <a:lnTo>
                      <a:pt x="21356" y="55850"/>
                    </a:lnTo>
                    <a:lnTo>
                      <a:pt x="21356" y="8930"/>
                    </a:lnTo>
                    <a:lnTo>
                      <a:pt x="20105" y="8930"/>
                    </a:lnTo>
                    <a:lnTo>
                      <a:pt x="20105" y="4920"/>
                    </a:lnTo>
                    <a:cubicBezTo>
                      <a:pt x="20105" y="2190"/>
                      <a:pt x="16067" y="0"/>
                      <a:pt x="11119" y="0"/>
                    </a:cubicBezTo>
                    <a:close/>
                  </a:path>
                </a:pathLst>
              </a:custGeom>
              <a:solidFill>
                <a:srgbClr val="FF5A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1"/>
              <p:cNvSpPr/>
              <p:nvPr/>
            </p:nvSpPr>
            <p:spPr>
              <a:xfrm>
                <a:off x="4554675" y="3258800"/>
                <a:ext cx="399550" cy="944125"/>
              </a:xfrm>
              <a:custGeom>
                <a:rect b="b" l="l" r="r" t="t"/>
                <a:pathLst>
                  <a:path extrusionOk="0" h="37765" w="15982">
                    <a:moveTo>
                      <a:pt x="14190" y="3072"/>
                    </a:moveTo>
                    <a:lnTo>
                      <a:pt x="14190" y="9100"/>
                    </a:lnTo>
                    <a:lnTo>
                      <a:pt x="10323" y="9100"/>
                    </a:lnTo>
                    <a:lnTo>
                      <a:pt x="10323" y="3072"/>
                    </a:lnTo>
                    <a:close/>
                    <a:moveTo>
                      <a:pt x="9925" y="3072"/>
                    </a:moveTo>
                    <a:lnTo>
                      <a:pt x="9925" y="9129"/>
                    </a:lnTo>
                    <a:lnTo>
                      <a:pt x="6057" y="9129"/>
                    </a:lnTo>
                    <a:lnTo>
                      <a:pt x="6057" y="3072"/>
                    </a:lnTo>
                    <a:close/>
                    <a:moveTo>
                      <a:pt x="5659" y="3072"/>
                    </a:moveTo>
                    <a:lnTo>
                      <a:pt x="5659" y="9157"/>
                    </a:lnTo>
                    <a:lnTo>
                      <a:pt x="1792" y="9157"/>
                    </a:lnTo>
                    <a:lnTo>
                      <a:pt x="1792" y="3072"/>
                    </a:lnTo>
                    <a:close/>
                    <a:moveTo>
                      <a:pt x="9925" y="9470"/>
                    </a:moveTo>
                    <a:lnTo>
                      <a:pt x="9925" y="15499"/>
                    </a:lnTo>
                    <a:lnTo>
                      <a:pt x="6057" y="15499"/>
                    </a:lnTo>
                    <a:lnTo>
                      <a:pt x="6057" y="9470"/>
                    </a:lnTo>
                    <a:close/>
                    <a:moveTo>
                      <a:pt x="14190" y="9470"/>
                    </a:moveTo>
                    <a:lnTo>
                      <a:pt x="14190" y="15499"/>
                    </a:lnTo>
                    <a:lnTo>
                      <a:pt x="10323" y="15499"/>
                    </a:lnTo>
                    <a:lnTo>
                      <a:pt x="10323" y="9470"/>
                    </a:lnTo>
                    <a:close/>
                    <a:moveTo>
                      <a:pt x="5659" y="9470"/>
                    </a:moveTo>
                    <a:lnTo>
                      <a:pt x="5659" y="15527"/>
                    </a:lnTo>
                    <a:lnTo>
                      <a:pt x="1792" y="15527"/>
                    </a:lnTo>
                    <a:lnTo>
                      <a:pt x="1792" y="9470"/>
                    </a:lnTo>
                    <a:close/>
                    <a:moveTo>
                      <a:pt x="14190" y="15840"/>
                    </a:moveTo>
                    <a:lnTo>
                      <a:pt x="14190" y="21868"/>
                    </a:lnTo>
                    <a:lnTo>
                      <a:pt x="10323" y="21868"/>
                    </a:lnTo>
                    <a:lnTo>
                      <a:pt x="10323" y="15840"/>
                    </a:lnTo>
                    <a:close/>
                    <a:moveTo>
                      <a:pt x="5659" y="15840"/>
                    </a:moveTo>
                    <a:lnTo>
                      <a:pt x="5659" y="21897"/>
                    </a:lnTo>
                    <a:lnTo>
                      <a:pt x="1792" y="21897"/>
                    </a:lnTo>
                    <a:lnTo>
                      <a:pt x="1792" y="15840"/>
                    </a:lnTo>
                    <a:close/>
                    <a:moveTo>
                      <a:pt x="9925" y="15840"/>
                    </a:moveTo>
                    <a:lnTo>
                      <a:pt x="9925" y="21897"/>
                    </a:lnTo>
                    <a:lnTo>
                      <a:pt x="6057" y="21897"/>
                    </a:lnTo>
                    <a:lnTo>
                      <a:pt x="6057" y="15840"/>
                    </a:lnTo>
                    <a:close/>
                    <a:moveTo>
                      <a:pt x="14190" y="22210"/>
                    </a:moveTo>
                    <a:lnTo>
                      <a:pt x="14190" y="28238"/>
                    </a:lnTo>
                    <a:lnTo>
                      <a:pt x="10323" y="28238"/>
                    </a:lnTo>
                    <a:lnTo>
                      <a:pt x="10323" y="22210"/>
                    </a:lnTo>
                    <a:close/>
                    <a:moveTo>
                      <a:pt x="9925" y="22210"/>
                    </a:moveTo>
                    <a:lnTo>
                      <a:pt x="9925" y="28267"/>
                    </a:lnTo>
                    <a:lnTo>
                      <a:pt x="6057" y="28267"/>
                    </a:lnTo>
                    <a:lnTo>
                      <a:pt x="6057" y="22210"/>
                    </a:lnTo>
                    <a:close/>
                    <a:moveTo>
                      <a:pt x="5659" y="22210"/>
                    </a:moveTo>
                    <a:lnTo>
                      <a:pt x="5659" y="28295"/>
                    </a:lnTo>
                    <a:lnTo>
                      <a:pt x="1792" y="28295"/>
                    </a:lnTo>
                    <a:lnTo>
                      <a:pt x="1792" y="22210"/>
                    </a:lnTo>
                    <a:close/>
                    <a:moveTo>
                      <a:pt x="14190" y="28608"/>
                    </a:moveTo>
                    <a:lnTo>
                      <a:pt x="14190" y="34636"/>
                    </a:lnTo>
                    <a:lnTo>
                      <a:pt x="10323" y="34636"/>
                    </a:lnTo>
                    <a:lnTo>
                      <a:pt x="10323" y="28608"/>
                    </a:lnTo>
                    <a:close/>
                    <a:moveTo>
                      <a:pt x="9925" y="28608"/>
                    </a:moveTo>
                    <a:lnTo>
                      <a:pt x="9925" y="34665"/>
                    </a:lnTo>
                    <a:lnTo>
                      <a:pt x="6057" y="34665"/>
                    </a:lnTo>
                    <a:lnTo>
                      <a:pt x="6057" y="28608"/>
                    </a:lnTo>
                    <a:close/>
                    <a:moveTo>
                      <a:pt x="5659" y="28608"/>
                    </a:moveTo>
                    <a:lnTo>
                      <a:pt x="5659" y="34693"/>
                    </a:lnTo>
                    <a:lnTo>
                      <a:pt x="1792" y="34693"/>
                    </a:lnTo>
                    <a:lnTo>
                      <a:pt x="1792" y="28608"/>
                    </a:lnTo>
                    <a:close/>
                    <a:moveTo>
                      <a:pt x="0" y="1"/>
                    </a:moveTo>
                    <a:lnTo>
                      <a:pt x="0" y="37764"/>
                    </a:lnTo>
                    <a:lnTo>
                      <a:pt x="15982" y="37764"/>
                    </a:lnTo>
                    <a:lnTo>
                      <a:pt x="15982" y="1"/>
                    </a:lnTo>
                    <a:close/>
                  </a:path>
                </a:pathLst>
              </a:custGeom>
              <a:solidFill>
                <a:srgbClr val="FF5A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81" name="Google Shape;281;p1"/>
            <p:cNvSpPr/>
            <p:nvPr/>
          </p:nvSpPr>
          <p:spPr>
            <a:xfrm flipH="1">
              <a:off x="1465815" y="539500"/>
              <a:ext cx="583323" cy="858399"/>
            </a:xfrm>
            <a:custGeom>
              <a:rect b="b" l="l" r="r" t="t"/>
              <a:pathLst>
                <a:path extrusionOk="0" h="195758" w="133027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82" name="Google Shape;282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8975" y="561201"/>
            <a:ext cx="6031651" cy="40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12"/>
          <p:cNvSpPr txBox="1"/>
          <p:nvPr>
            <p:ph type="title"/>
          </p:nvPr>
        </p:nvSpPr>
        <p:spPr>
          <a:xfrm>
            <a:off x="713225" y="539500"/>
            <a:ext cx="5619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FF5A5F"/>
                </a:solidFill>
              </a:rPr>
              <a:t>KEY QUESTIONS</a:t>
            </a:r>
            <a:endParaRPr>
              <a:solidFill>
                <a:srgbClr val="FF5A5F"/>
              </a:solidFill>
            </a:endParaRPr>
          </a:p>
        </p:txBody>
      </p:sp>
      <p:sp>
        <p:nvSpPr>
          <p:cNvPr id="444" name="Google Shape;444;p12"/>
          <p:cNvSpPr txBox="1"/>
          <p:nvPr>
            <p:ph idx="1" type="body"/>
          </p:nvPr>
        </p:nvSpPr>
        <p:spPr>
          <a:xfrm>
            <a:off x="713225" y="1067325"/>
            <a:ext cx="46638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can travellers find their niche? </a:t>
            </a:r>
            <a:r>
              <a:rPr lang="en"/>
              <a:t>Which Neighbourhoods are nice for </a:t>
            </a:r>
            <a:r>
              <a:rPr b="1" lang="en"/>
              <a:t>shopping, gastronomy, going out &amp; culture</a:t>
            </a:r>
            <a:r>
              <a:rPr lang="en"/>
              <a:t>?</a:t>
            </a:r>
            <a:r>
              <a:rPr b="1" lang="en"/>
              <a:t> 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Which are the top neighbourhoods for specific traveller types, like the </a:t>
            </a:r>
            <a:r>
              <a:rPr b="1" lang="en"/>
              <a:t>green city explorer</a:t>
            </a:r>
            <a:r>
              <a:rPr lang="en"/>
              <a:t> or the </a:t>
            </a:r>
            <a:r>
              <a:rPr b="1" lang="en"/>
              <a:t>budget travelling family</a:t>
            </a:r>
            <a:r>
              <a:rPr lang="en"/>
              <a:t>? </a:t>
            </a:r>
            <a:endParaRPr/>
          </a:p>
        </p:txBody>
      </p:sp>
      <p:grpSp>
        <p:nvGrpSpPr>
          <p:cNvPr id="445" name="Google Shape;445;p12"/>
          <p:cNvGrpSpPr/>
          <p:nvPr/>
        </p:nvGrpSpPr>
        <p:grpSpPr>
          <a:xfrm>
            <a:off x="5377023" y="428511"/>
            <a:ext cx="2913312" cy="2484960"/>
            <a:chOff x="6238753" y="1476041"/>
            <a:chExt cx="3090391" cy="2675164"/>
          </a:xfrm>
        </p:grpSpPr>
        <p:sp>
          <p:nvSpPr>
            <p:cNvPr id="446" name="Google Shape;446;p12"/>
            <p:cNvSpPr/>
            <p:nvPr/>
          </p:nvSpPr>
          <p:spPr>
            <a:xfrm>
              <a:off x="6238753" y="3712851"/>
              <a:ext cx="1107842" cy="438354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2"/>
            <p:cNvSpPr/>
            <p:nvPr/>
          </p:nvSpPr>
          <p:spPr>
            <a:xfrm>
              <a:off x="7594332" y="1476041"/>
              <a:ext cx="738290" cy="292129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2"/>
            <p:cNvSpPr/>
            <p:nvPr/>
          </p:nvSpPr>
          <p:spPr>
            <a:xfrm>
              <a:off x="7909779" y="1768189"/>
              <a:ext cx="1419365" cy="561619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9" name="Google Shape;449;p12"/>
          <p:cNvGrpSpPr/>
          <p:nvPr/>
        </p:nvGrpSpPr>
        <p:grpSpPr>
          <a:xfrm>
            <a:off x="6091850" y="145825"/>
            <a:ext cx="9209035" cy="5143479"/>
            <a:chOff x="82075" y="152325"/>
            <a:chExt cx="9209035" cy="5143479"/>
          </a:xfrm>
        </p:grpSpPr>
        <p:grpSp>
          <p:nvGrpSpPr>
            <p:cNvPr id="450" name="Google Shape;450;p12"/>
            <p:cNvGrpSpPr/>
            <p:nvPr/>
          </p:nvGrpSpPr>
          <p:grpSpPr>
            <a:xfrm>
              <a:off x="713227" y="152336"/>
              <a:ext cx="1231345" cy="5143468"/>
              <a:chOff x="1752950" y="258375"/>
              <a:chExt cx="503350" cy="2102550"/>
            </a:xfrm>
          </p:grpSpPr>
          <p:sp>
            <p:nvSpPr>
              <p:cNvPr id="451" name="Google Shape;451;p12"/>
              <p:cNvSpPr/>
              <p:nvPr/>
            </p:nvSpPr>
            <p:spPr>
              <a:xfrm>
                <a:off x="1841825" y="994525"/>
                <a:ext cx="297175" cy="263075"/>
              </a:xfrm>
              <a:custGeom>
                <a:rect b="b" l="l" r="r" t="t"/>
                <a:pathLst>
                  <a:path extrusionOk="0" h="10523" w="11887">
                    <a:moveTo>
                      <a:pt x="6568" y="300"/>
                    </a:moveTo>
                    <a:cubicBezTo>
                      <a:pt x="9111" y="300"/>
                      <a:pt x="11545" y="2279"/>
                      <a:pt x="11545" y="5261"/>
                    </a:cubicBezTo>
                    <a:cubicBezTo>
                      <a:pt x="11545" y="7991"/>
                      <a:pt x="9327" y="10209"/>
                      <a:pt x="6626" y="10209"/>
                    </a:cubicBezTo>
                    <a:cubicBezTo>
                      <a:pt x="2190" y="10209"/>
                      <a:pt x="0" y="4892"/>
                      <a:pt x="3100" y="1764"/>
                    </a:cubicBezTo>
                    <a:cubicBezTo>
                      <a:pt x="4111" y="752"/>
                      <a:pt x="5352" y="300"/>
                      <a:pt x="6568" y="300"/>
                    </a:cubicBezTo>
                    <a:close/>
                    <a:moveTo>
                      <a:pt x="1337" y="1"/>
                    </a:moveTo>
                    <a:lnTo>
                      <a:pt x="1337" y="10522"/>
                    </a:lnTo>
                    <a:lnTo>
                      <a:pt x="11887" y="10522"/>
                    </a:lnTo>
                    <a:lnTo>
                      <a:pt x="118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2"/>
              <p:cNvSpPr/>
              <p:nvPr/>
            </p:nvSpPr>
            <p:spPr>
              <a:xfrm>
                <a:off x="1959825" y="1091225"/>
                <a:ext cx="82500" cy="71325"/>
              </a:xfrm>
              <a:custGeom>
                <a:rect b="b" l="l" r="r" t="t"/>
                <a:pathLst>
                  <a:path extrusionOk="0" h="2853" w="3300">
                    <a:moveTo>
                      <a:pt x="1820" y="0"/>
                    </a:moveTo>
                    <a:cubicBezTo>
                      <a:pt x="598" y="57"/>
                      <a:pt x="1" y="1536"/>
                      <a:pt x="854" y="2417"/>
                    </a:cubicBezTo>
                    <a:cubicBezTo>
                      <a:pt x="1144" y="2717"/>
                      <a:pt x="1510" y="2852"/>
                      <a:pt x="1869" y="2852"/>
                    </a:cubicBezTo>
                    <a:cubicBezTo>
                      <a:pt x="2567" y="2852"/>
                      <a:pt x="3243" y="2343"/>
                      <a:pt x="3299" y="1536"/>
                    </a:cubicBezTo>
                    <a:lnTo>
                      <a:pt x="2020" y="1536"/>
                    </a:lnTo>
                    <a:cubicBezTo>
                      <a:pt x="1991" y="1564"/>
                      <a:pt x="1934" y="1564"/>
                      <a:pt x="1906" y="1564"/>
                    </a:cubicBezTo>
                    <a:cubicBezTo>
                      <a:pt x="1888" y="1568"/>
                      <a:pt x="1870" y="1570"/>
                      <a:pt x="1854" y="1570"/>
                    </a:cubicBezTo>
                    <a:cubicBezTo>
                      <a:pt x="1643" y="1570"/>
                      <a:pt x="1609" y="1249"/>
                      <a:pt x="1820" y="1223"/>
                    </a:cubicBezTo>
                    <a:lnTo>
                      <a:pt x="18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12"/>
              <p:cNvSpPr/>
              <p:nvPr/>
            </p:nvSpPr>
            <p:spPr>
              <a:xfrm>
                <a:off x="2008875" y="1091225"/>
                <a:ext cx="33450" cy="32000"/>
              </a:xfrm>
              <a:custGeom>
                <a:rect b="b" l="l" r="r" t="t"/>
                <a:pathLst>
                  <a:path extrusionOk="0" h="1280" w="1338">
                    <a:moveTo>
                      <a:pt x="1" y="0"/>
                    </a:moveTo>
                    <a:lnTo>
                      <a:pt x="1" y="1251"/>
                    </a:lnTo>
                    <a:cubicBezTo>
                      <a:pt x="29" y="1251"/>
                      <a:pt x="58" y="1280"/>
                      <a:pt x="58" y="1280"/>
                    </a:cubicBezTo>
                    <a:lnTo>
                      <a:pt x="1337" y="1280"/>
                    </a:lnTo>
                    <a:cubicBezTo>
                      <a:pt x="1280" y="597"/>
                      <a:pt x="712" y="2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12"/>
              <p:cNvSpPr/>
              <p:nvPr/>
            </p:nvSpPr>
            <p:spPr>
              <a:xfrm>
                <a:off x="1848925" y="1008025"/>
                <a:ext cx="276575" cy="236775"/>
              </a:xfrm>
              <a:custGeom>
                <a:rect b="b" l="l" r="r" t="t"/>
                <a:pathLst>
                  <a:path extrusionOk="0" h="9471" w="11063">
                    <a:moveTo>
                      <a:pt x="6399" y="172"/>
                    </a:moveTo>
                    <a:lnTo>
                      <a:pt x="6399" y="3214"/>
                    </a:lnTo>
                    <a:cubicBezTo>
                      <a:pt x="7166" y="3271"/>
                      <a:pt x="7764" y="3868"/>
                      <a:pt x="7821" y="4608"/>
                    </a:cubicBezTo>
                    <a:lnTo>
                      <a:pt x="9896" y="4608"/>
                    </a:lnTo>
                    <a:lnTo>
                      <a:pt x="9896" y="4835"/>
                    </a:lnTo>
                    <a:lnTo>
                      <a:pt x="7821" y="4835"/>
                    </a:lnTo>
                    <a:cubicBezTo>
                      <a:pt x="7764" y="5697"/>
                      <a:pt x="7053" y="6238"/>
                      <a:pt x="6315" y="6238"/>
                    </a:cubicBezTo>
                    <a:cubicBezTo>
                      <a:pt x="5933" y="6238"/>
                      <a:pt x="5543" y="6094"/>
                      <a:pt x="5233" y="5774"/>
                    </a:cubicBezTo>
                    <a:cubicBezTo>
                      <a:pt x="4323" y="4835"/>
                      <a:pt x="4948" y="3271"/>
                      <a:pt x="6256" y="3214"/>
                    </a:cubicBezTo>
                    <a:lnTo>
                      <a:pt x="6256" y="172"/>
                    </a:lnTo>
                    <a:close/>
                    <a:moveTo>
                      <a:pt x="6342" y="1"/>
                    </a:moveTo>
                    <a:cubicBezTo>
                      <a:pt x="2105" y="1"/>
                      <a:pt x="0" y="5091"/>
                      <a:pt x="2986" y="8077"/>
                    </a:cubicBezTo>
                    <a:cubicBezTo>
                      <a:pt x="3950" y="9040"/>
                      <a:pt x="5132" y="9471"/>
                      <a:pt x="6291" y="9471"/>
                    </a:cubicBezTo>
                    <a:cubicBezTo>
                      <a:pt x="8727" y="9471"/>
                      <a:pt x="11062" y="7572"/>
                      <a:pt x="11062" y="4721"/>
                    </a:cubicBezTo>
                    <a:cubicBezTo>
                      <a:pt x="11062" y="2105"/>
                      <a:pt x="8930" y="1"/>
                      <a:pt x="63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2"/>
              <p:cNvSpPr/>
              <p:nvPr/>
            </p:nvSpPr>
            <p:spPr>
              <a:xfrm>
                <a:off x="1752950" y="802400"/>
                <a:ext cx="503350" cy="497125"/>
              </a:xfrm>
              <a:custGeom>
                <a:rect b="b" l="l" r="r" t="t"/>
                <a:pathLst>
                  <a:path extrusionOk="0" h="19885" w="20134">
                    <a:moveTo>
                      <a:pt x="5176" y="3022"/>
                    </a:moveTo>
                    <a:lnTo>
                      <a:pt x="5176" y="5667"/>
                    </a:lnTo>
                    <a:lnTo>
                      <a:pt x="4038" y="5667"/>
                    </a:lnTo>
                    <a:lnTo>
                      <a:pt x="4038" y="3022"/>
                    </a:lnTo>
                    <a:close/>
                    <a:moveTo>
                      <a:pt x="6768" y="3022"/>
                    </a:moveTo>
                    <a:lnTo>
                      <a:pt x="6768" y="5667"/>
                    </a:lnTo>
                    <a:lnTo>
                      <a:pt x="5631" y="5667"/>
                    </a:lnTo>
                    <a:lnTo>
                      <a:pt x="5631" y="3022"/>
                    </a:lnTo>
                    <a:close/>
                    <a:moveTo>
                      <a:pt x="8361" y="3022"/>
                    </a:moveTo>
                    <a:lnTo>
                      <a:pt x="8361" y="5667"/>
                    </a:lnTo>
                    <a:lnTo>
                      <a:pt x="7223" y="5667"/>
                    </a:lnTo>
                    <a:lnTo>
                      <a:pt x="7223" y="3022"/>
                    </a:lnTo>
                    <a:close/>
                    <a:moveTo>
                      <a:pt x="9925" y="3022"/>
                    </a:moveTo>
                    <a:lnTo>
                      <a:pt x="9925" y="5667"/>
                    </a:lnTo>
                    <a:lnTo>
                      <a:pt x="8816" y="5667"/>
                    </a:lnTo>
                    <a:lnTo>
                      <a:pt x="8816" y="3022"/>
                    </a:lnTo>
                    <a:close/>
                    <a:moveTo>
                      <a:pt x="11517" y="3022"/>
                    </a:moveTo>
                    <a:lnTo>
                      <a:pt x="11517" y="5667"/>
                    </a:lnTo>
                    <a:lnTo>
                      <a:pt x="10408" y="5667"/>
                    </a:lnTo>
                    <a:lnTo>
                      <a:pt x="10408" y="3022"/>
                    </a:lnTo>
                    <a:close/>
                    <a:moveTo>
                      <a:pt x="13110" y="3022"/>
                    </a:moveTo>
                    <a:lnTo>
                      <a:pt x="13110" y="5667"/>
                    </a:lnTo>
                    <a:lnTo>
                      <a:pt x="12001" y="5667"/>
                    </a:lnTo>
                    <a:lnTo>
                      <a:pt x="12001" y="3022"/>
                    </a:lnTo>
                    <a:close/>
                    <a:moveTo>
                      <a:pt x="14702" y="3022"/>
                    </a:moveTo>
                    <a:lnTo>
                      <a:pt x="14702" y="5667"/>
                    </a:lnTo>
                    <a:lnTo>
                      <a:pt x="13565" y="5667"/>
                    </a:lnTo>
                    <a:lnTo>
                      <a:pt x="13565" y="3022"/>
                    </a:lnTo>
                    <a:close/>
                    <a:moveTo>
                      <a:pt x="16295" y="3022"/>
                    </a:moveTo>
                    <a:lnTo>
                      <a:pt x="16295" y="5667"/>
                    </a:lnTo>
                    <a:lnTo>
                      <a:pt x="15157" y="5667"/>
                    </a:lnTo>
                    <a:lnTo>
                      <a:pt x="15157" y="3022"/>
                    </a:lnTo>
                    <a:close/>
                    <a:moveTo>
                      <a:pt x="15925" y="7202"/>
                    </a:moveTo>
                    <a:lnTo>
                      <a:pt x="15897" y="18691"/>
                    </a:lnTo>
                    <a:lnTo>
                      <a:pt x="4437" y="18691"/>
                    </a:lnTo>
                    <a:lnTo>
                      <a:pt x="4437" y="7202"/>
                    </a:lnTo>
                    <a:close/>
                    <a:moveTo>
                      <a:pt x="18783" y="1"/>
                    </a:moveTo>
                    <a:cubicBezTo>
                      <a:pt x="18719" y="1"/>
                      <a:pt x="18655" y="50"/>
                      <a:pt x="18655" y="150"/>
                    </a:cubicBezTo>
                    <a:cubicBezTo>
                      <a:pt x="18655" y="178"/>
                      <a:pt x="18683" y="235"/>
                      <a:pt x="18712" y="235"/>
                    </a:cubicBezTo>
                    <a:lnTo>
                      <a:pt x="18712" y="377"/>
                    </a:lnTo>
                    <a:lnTo>
                      <a:pt x="18484" y="377"/>
                    </a:lnTo>
                    <a:lnTo>
                      <a:pt x="18484" y="548"/>
                    </a:lnTo>
                    <a:lnTo>
                      <a:pt x="18712" y="548"/>
                    </a:lnTo>
                    <a:lnTo>
                      <a:pt x="18712" y="1714"/>
                    </a:lnTo>
                    <a:lnTo>
                      <a:pt x="1621" y="1714"/>
                    </a:lnTo>
                    <a:lnTo>
                      <a:pt x="1621" y="548"/>
                    </a:lnTo>
                    <a:lnTo>
                      <a:pt x="1849" y="548"/>
                    </a:lnTo>
                    <a:lnTo>
                      <a:pt x="1849" y="377"/>
                    </a:lnTo>
                    <a:lnTo>
                      <a:pt x="1621" y="377"/>
                    </a:lnTo>
                    <a:lnTo>
                      <a:pt x="1621" y="235"/>
                    </a:lnTo>
                    <a:cubicBezTo>
                      <a:pt x="1650" y="235"/>
                      <a:pt x="1678" y="178"/>
                      <a:pt x="1678" y="150"/>
                    </a:cubicBezTo>
                    <a:cubicBezTo>
                      <a:pt x="1692" y="65"/>
                      <a:pt x="1621" y="22"/>
                      <a:pt x="1550" y="22"/>
                    </a:cubicBezTo>
                    <a:cubicBezTo>
                      <a:pt x="1479" y="22"/>
                      <a:pt x="1408" y="65"/>
                      <a:pt x="1422" y="150"/>
                    </a:cubicBezTo>
                    <a:cubicBezTo>
                      <a:pt x="1422" y="178"/>
                      <a:pt x="1451" y="235"/>
                      <a:pt x="1479" y="235"/>
                    </a:cubicBezTo>
                    <a:lnTo>
                      <a:pt x="1479" y="377"/>
                    </a:lnTo>
                    <a:lnTo>
                      <a:pt x="1252" y="377"/>
                    </a:lnTo>
                    <a:lnTo>
                      <a:pt x="1252" y="548"/>
                    </a:lnTo>
                    <a:lnTo>
                      <a:pt x="1479" y="548"/>
                    </a:lnTo>
                    <a:lnTo>
                      <a:pt x="1479" y="1714"/>
                    </a:lnTo>
                    <a:lnTo>
                      <a:pt x="1479" y="6690"/>
                    </a:lnTo>
                    <a:lnTo>
                      <a:pt x="285" y="6690"/>
                    </a:lnTo>
                    <a:lnTo>
                      <a:pt x="285" y="19174"/>
                    </a:lnTo>
                    <a:lnTo>
                      <a:pt x="0" y="19174"/>
                    </a:lnTo>
                    <a:lnTo>
                      <a:pt x="0" y="19885"/>
                    </a:lnTo>
                    <a:lnTo>
                      <a:pt x="20134" y="19885"/>
                    </a:lnTo>
                    <a:lnTo>
                      <a:pt x="20134" y="19174"/>
                    </a:lnTo>
                    <a:lnTo>
                      <a:pt x="20048" y="19174"/>
                    </a:lnTo>
                    <a:lnTo>
                      <a:pt x="20048" y="6690"/>
                    </a:lnTo>
                    <a:lnTo>
                      <a:pt x="18854" y="6690"/>
                    </a:lnTo>
                    <a:lnTo>
                      <a:pt x="18854" y="1714"/>
                    </a:lnTo>
                    <a:lnTo>
                      <a:pt x="18854" y="548"/>
                    </a:lnTo>
                    <a:lnTo>
                      <a:pt x="19081" y="548"/>
                    </a:lnTo>
                    <a:lnTo>
                      <a:pt x="19081" y="377"/>
                    </a:lnTo>
                    <a:lnTo>
                      <a:pt x="18854" y="377"/>
                    </a:lnTo>
                    <a:lnTo>
                      <a:pt x="18854" y="235"/>
                    </a:lnTo>
                    <a:cubicBezTo>
                      <a:pt x="18882" y="235"/>
                      <a:pt x="18911" y="178"/>
                      <a:pt x="18911" y="150"/>
                    </a:cubicBezTo>
                    <a:cubicBezTo>
                      <a:pt x="18911" y="50"/>
                      <a:pt x="18847" y="1"/>
                      <a:pt x="187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2"/>
              <p:cNvSpPr/>
              <p:nvPr/>
            </p:nvSpPr>
            <p:spPr>
              <a:xfrm>
                <a:off x="1752950" y="1334350"/>
                <a:ext cx="503350" cy="1026575"/>
              </a:xfrm>
              <a:custGeom>
                <a:rect b="b" l="l" r="r" t="t"/>
                <a:pathLst>
                  <a:path extrusionOk="0" h="41063" w="20134">
                    <a:moveTo>
                      <a:pt x="0" y="0"/>
                    </a:moveTo>
                    <a:lnTo>
                      <a:pt x="0" y="1252"/>
                    </a:lnTo>
                    <a:lnTo>
                      <a:pt x="1906" y="1252"/>
                    </a:lnTo>
                    <a:lnTo>
                      <a:pt x="1906" y="41063"/>
                    </a:lnTo>
                    <a:lnTo>
                      <a:pt x="5290" y="41063"/>
                    </a:lnTo>
                    <a:lnTo>
                      <a:pt x="5290" y="1252"/>
                    </a:lnTo>
                    <a:lnTo>
                      <a:pt x="6768" y="1252"/>
                    </a:lnTo>
                    <a:lnTo>
                      <a:pt x="6768" y="41063"/>
                    </a:lnTo>
                    <a:lnTo>
                      <a:pt x="9441" y="41063"/>
                    </a:lnTo>
                    <a:lnTo>
                      <a:pt x="9441" y="1252"/>
                    </a:lnTo>
                    <a:lnTo>
                      <a:pt x="10892" y="1252"/>
                    </a:lnTo>
                    <a:lnTo>
                      <a:pt x="10892" y="41063"/>
                    </a:lnTo>
                    <a:lnTo>
                      <a:pt x="13565" y="41063"/>
                    </a:lnTo>
                    <a:lnTo>
                      <a:pt x="13565" y="1252"/>
                    </a:lnTo>
                    <a:lnTo>
                      <a:pt x="15043" y="1252"/>
                    </a:lnTo>
                    <a:lnTo>
                      <a:pt x="15043" y="41063"/>
                    </a:lnTo>
                    <a:lnTo>
                      <a:pt x="18427" y="41063"/>
                    </a:lnTo>
                    <a:lnTo>
                      <a:pt x="18427" y="1252"/>
                    </a:lnTo>
                    <a:lnTo>
                      <a:pt x="20134" y="1252"/>
                    </a:lnTo>
                    <a:lnTo>
                      <a:pt x="201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2"/>
              <p:cNvSpPr/>
              <p:nvPr/>
            </p:nvSpPr>
            <p:spPr>
              <a:xfrm>
                <a:off x="1797025" y="258375"/>
                <a:ext cx="421600" cy="578350"/>
              </a:xfrm>
              <a:custGeom>
                <a:rect b="b" l="l" r="r" t="t"/>
                <a:pathLst>
                  <a:path extrusionOk="0" h="23134" w="16864">
                    <a:moveTo>
                      <a:pt x="8418" y="0"/>
                    </a:moveTo>
                    <a:cubicBezTo>
                      <a:pt x="8276" y="0"/>
                      <a:pt x="8133" y="100"/>
                      <a:pt x="8162" y="299"/>
                    </a:cubicBezTo>
                    <a:cubicBezTo>
                      <a:pt x="8162" y="384"/>
                      <a:pt x="8219" y="470"/>
                      <a:pt x="8276" y="527"/>
                    </a:cubicBezTo>
                    <a:lnTo>
                      <a:pt x="8276" y="811"/>
                    </a:lnTo>
                    <a:lnTo>
                      <a:pt x="7849" y="811"/>
                    </a:lnTo>
                    <a:lnTo>
                      <a:pt x="7849" y="1095"/>
                    </a:lnTo>
                    <a:lnTo>
                      <a:pt x="8276" y="1095"/>
                    </a:lnTo>
                    <a:lnTo>
                      <a:pt x="8276" y="2346"/>
                    </a:lnTo>
                    <a:cubicBezTo>
                      <a:pt x="8162" y="2346"/>
                      <a:pt x="8105" y="2403"/>
                      <a:pt x="8105" y="2460"/>
                    </a:cubicBezTo>
                    <a:cubicBezTo>
                      <a:pt x="8105" y="2517"/>
                      <a:pt x="8162" y="2546"/>
                      <a:pt x="8276" y="2574"/>
                    </a:cubicBezTo>
                    <a:lnTo>
                      <a:pt x="8276" y="2801"/>
                    </a:lnTo>
                    <a:cubicBezTo>
                      <a:pt x="7991" y="3967"/>
                      <a:pt x="7451" y="6185"/>
                      <a:pt x="6939" y="7892"/>
                    </a:cubicBezTo>
                    <a:cubicBezTo>
                      <a:pt x="6541" y="9342"/>
                      <a:pt x="5859" y="10735"/>
                      <a:pt x="4949" y="11958"/>
                    </a:cubicBezTo>
                    <a:lnTo>
                      <a:pt x="4949" y="15911"/>
                    </a:lnTo>
                    <a:lnTo>
                      <a:pt x="5460" y="15911"/>
                    </a:lnTo>
                    <a:cubicBezTo>
                      <a:pt x="5460" y="15911"/>
                      <a:pt x="4380" y="17361"/>
                      <a:pt x="3043" y="19096"/>
                    </a:cubicBezTo>
                    <a:cubicBezTo>
                      <a:pt x="2076" y="20347"/>
                      <a:pt x="825" y="22025"/>
                      <a:pt x="171" y="22906"/>
                    </a:cubicBezTo>
                    <a:lnTo>
                      <a:pt x="86" y="22992"/>
                    </a:lnTo>
                    <a:lnTo>
                      <a:pt x="1" y="23134"/>
                    </a:lnTo>
                    <a:lnTo>
                      <a:pt x="16864" y="23134"/>
                    </a:lnTo>
                    <a:lnTo>
                      <a:pt x="16807" y="23048"/>
                    </a:lnTo>
                    <a:cubicBezTo>
                      <a:pt x="16494" y="22622"/>
                      <a:pt x="15982" y="21968"/>
                      <a:pt x="15442" y="21228"/>
                    </a:cubicBezTo>
                    <a:cubicBezTo>
                      <a:pt x="14901" y="20518"/>
                      <a:pt x="14333" y="19750"/>
                      <a:pt x="13821" y="19096"/>
                    </a:cubicBezTo>
                    <a:cubicBezTo>
                      <a:pt x="12484" y="17333"/>
                      <a:pt x="11432" y="15911"/>
                      <a:pt x="11432" y="15911"/>
                    </a:cubicBezTo>
                    <a:lnTo>
                      <a:pt x="11916" y="15911"/>
                    </a:lnTo>
                    <a:lnTo>
                      <a:pt x="11916" y="11987"/>
                    </a:lnTo>
                    <a:lnTo>
                      <a:pt x="11887" y="11987"/>
                    </a:lnTo>
                    <a:cubicBezTo>
                      <a:pt x="10977" y="10764"/>
                      <a:pt x="10323" y="9370"/>
                      <a:pt x="9897" y="7920"/>
                    </a:cubicBezTo>
                    <a:cubicBezTo>
                      <a:pt x="9413" y="6185"/>
                      <a:pt x="8844" y="3996"/>
                      <a:pt x="8560" y="2830"/>
                    </a:cubicBezTo>
                    <a:lnTo>
                      <a:pt x="8560" y="2574"/>
                    </a:lnTo>
                    <a:cubicBezTo>
                      <a:pt x="8674" y="2546"/>
                      <a:pt x="8759" y="2517"/>
                      <a:pt x="8759" y="2460"/>
                    </a:cubicBezTo>
                    <a:cubicBezTo>
                      <a:pt x="8759" y="2403"/>
                      <a:pt x="8674" y="2346"/>
                      <a:pt x="8560" y="2346"/>
                    </a:cubicBezTo>
                    <a:lnTo>
                      <a:pt x="8560" y="1095"/>
                    </a:lnTo>
                    <a:lnTo>
                      <a:pt x="8987" y="1095"/>
                    </a:lnTo>
                    <a:lnTo>
                      <a:pt x="8987" y="811"/>
                    </a:lnTo>
                    <a:lnTo>
                      <a:pt x="8560" y="811"/>
                    </a:lnTo>
                    <a:lnTo>
                      <a:pt x="8560" y="527"/>
                    </a:lnTo>
                    <a:cubicBezTo>
                      <a:pt x="8645" y="470"/>
                      <a:pt x="8674" y="384"/>
                      <a:pt x="8674" y="299"/>
                    </a:cubicBezTo>
                    <a:cubicBezTo>
                      <a:pt x="8702" y="100"/>
                      <a:pt x="8560" y="0"/>
                      <a:pt x="84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58" name="Google Shape;458;p12"/>
            <p:cNvSpPr/>
            <p:nvPr/>
          </p:nvSpPr>
          <p:spPr>
            <a:xfrm>
              <a:off x="7763526" y="3506501"/>
              <a:ext cx="1527584" cy="604439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2"/>
            <p:cNvSpPr/>
            <p:nvPr/>
          </p:nvSpPr>
          <p:spPr>
            <a:xfrm>
              <a:off x="82075" y="3143925"/>
              <a:ext cx="1018050" cy="402825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2"/>
            <p:cNvSpPr/>
            <p:nvPr/>
          </p:nvSpPr>
          <p:spPr>
            <a:xfrm>
              <a:off x="5437500" y="152325"/>
              <a:ext cx="1956998" cy="774350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2"/>
            <p:cNvSpPr/>
            <p:nvPr/>
          </p:nvSpPr>
          <p:spPr>
            <a:xfrm>
              <a:off x="3064375" y="4298850"/>
              <a:ext cx="1018050" cy="402825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2" name="Google Shape;462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3e44661b8c_0_140"/>
          <p:cNvSpPr/>
          <p:nvPr/>
        </p:nvSpPr>
        <p:spPr>
          <a:xfrm>
            <a:off x="6668000" y="463000"/>
            <a:ext cx="1640588" cy="649193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g23e44661b8c_0_14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  FIND YOUR</a:t>
            </a:r>
            <a:r>
              <a:rPr lang="en">
                <a:solidFill>
                  <a:srgbClr val="FF5A5F"/>
                </a:solidFill>
              </a:rPr>
              <a:t> NICHE</a:t>
            </a:r>
            <a:r>
              <a:rPr lang="en"/>
              <a:t>!</a:t>
            </a:r>
            <a:endParaRPr/>
          </a:p>
        </p:txBody>
      </p:sp>
      <p:sp>
        <p:nvSpPr>
          <p:cNvPr id="469" name="Google Shape;469;g23e44661b8c_0_1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70" name="Google Shape;470;g23e44661b8c_0_140"/>
          <p:cNvGrpSpPr/>
          <p:nvPr/>
        </p:nvGrpSpPr>
        <p:grpSpPr>
          <a:xfrm>
            <a:off x="483651" y="604238"/>
            <a:ext cx="419326" cy="443226"/>
            <a:chOff x="6162600" y="4252450"/>
            <a:chExt cx="454850" cy="480775"/>
          </a:xfrm>
        </p:grpSpPr>
        <p:sp>
          <p:nvSpPr>
            <p:cNvPr id="471" name="Google Shape;471;g23e44661b8c_0_140"/>
            <p:cNvSpPr/>
            <p:nvPr/>
          </p:nvSpPr>
          <p:spPr>
            <a:xfrm>
              <a:off x="6313275" y="4252450"/>
              <a:ext cx="304175" cy="301350"/>
            </a:xfrm>
            <a:custGeom>
              <a:rect b="b" l="l" r="r" t="t"/>
              <a:pathLst>
                <a:path extrusionOk="0" h="12054" w="12167">
                  <a:moveTo>
                    <a:pt x="5980" y="1262"/>
                  </a:moveTo>
                  <a:cubicBezTo>
                    <a:pt x="6349" y="1262"/>
                    <a:pt x="6704" y="1409"/>
                    <a:pt x="7010" y="1646"/>
                  </a:cubicBezTo>
                  <a:lnTo>
                    <a:pt x="7010" y="2965"/>
                  </a:lnTo>
                  <a:cubicBezTo>
                    <a:pt x="6526" y="3125"/>
                    <a:pt x="6145" y="3500"/>
                    <a:pt x="5986" y="3984"/>
                  </a:cubicBezTo>
                  <a:lnTo>
                    <a:pt x="4673" y="3984"/>
                  </a:lnTo>
                  <a:cubicBezTo>
                    <a:pt x="4153" y="3320"/>
                    <a:pt x="4174" y="2368"/>
                    <a:pt x="4784" y="1758"/>
                  </a:cubicBezTo>
                  <a:cubicBezTo>
                    <a:pt x="5099" y="1439"/>
                    <a:pt x="5532" y="1262"/>
                    <a:pt x="5980" y="1262"/>
                  </a:cubicBezTo>
                  <a:close/>
                  <a:moveTo>
                    <a:pt x="9202" y="1277"/>
                  </a:moveTo>
                  <a:cubicBezTo>
                    <a:pt x="9624" y="1277"/>
                    <a:pt x="10044" y="1435"/>
                    <a:pt x="10366" y="1758"/>
                  </a:cubicBezTo>
                  <a:cubicBezTo>
                    <a:pt x="10976" y="2368"/>
                    <a:pt x="10997" y="3320"/>
                    <a:pt x="10478" y="3984"/>
                  </a:cubicBezTo>
                  <a:lnTo>
                    <a:pt x="9165" y="3984"/>
                  </a:lnTo>
                  <a:cubicBezTo>
                    <a:pt x="9005" y="3500"/>
                    <a:pt x="8621" y="3122"/>
                    <a:pt x="8137" y="2965"/>
                  </a:cubicBezTo>
                  <a:lnTo>
                    <a:pt x="8137" y="1646"/>
                  </a:lnTo>
                  <a:cubicBezTo>
                    <a:pt x="8450" y="1402"/>
                    <a:pt x="8827" y="1277"/>
                    <a:pt x="9202" y="1277"/>
                  </a:cubicBezTo>
                  <a:close/>
                  <a:moveTo>
                    <a:pt x="5992" y="5111"/>
                  </a:moveTo>
                  <a:cubicBezTo>
                    <a:pt x="6073" y="5348"/>
                    <a:pt x="6205" y="5564"/>
                    <a:pt x="6382" y="5742"/>
                  </a:cubicBezTo>
                  <a:cubicBezTo>
                    <a:pt x="6560" y="5916"/>
                    <a:pt x="6773" y="6048"/>
                    <a:pt x="7010" y="6126"/>
                  </a:cubicBezTo>
                  <a:lnTo>
                    <a:pt x="7010" y="7439"/>
                  </a:lnTo>
                  <a:cubicBezTo>
                    <a:pt x="6698" y="7683"/>
                    <a:pt x="6323" y="7808"/>
                    <a:pt x="5949" y="7808"/>
                  </a:cubicBezTo>
                  <a:cubicBezTo>
                    <a:pt x="5531" y="7808"/>
                    <a:pt x="5115" y="7652"/>
                    <a:pt x="4793" y="7331"/>
                  </a:cubicBezTo>
                  <a:cubicBezTo>
                    <a:pt x="4186" y="6721"/>
                    <a:pt x="4168" y="5769"/>
                    <a:pt x="4685" y="5111"/>
                  </a:cubicBezTo>
                  <a:close/>
                  <a:moveTo>
                    <a:pt x="10478" y="5111"/>
                  </a:moveTo>
                  <a:cubicBezTo>
                    <a:pt x="10997" y="5772"/>
                    <a:pt x="10976" y="6730"/>
                    <a:pt x="10366" y="7340"/>
                  </a:cubicBezTo>
                  <a:cubicBezTo>
                    <a:pt x="10044" y="7662"/>
                    <a:pt x="9626" y="7819"/>
                    <a:pt x="9205" y="7819"/>
                  </a:cubicBezTo>
                  <a:cubicBezTo>
                    <a:pt x="8829" y="7819"/>
                    <a:pt x="8450" y="7694"/>
                    <a:pt x="8137" y="7448"/>
                  </a:cubicBezTo>
                  <a:lnTo>
                    <a:pt x="8137" y="6129"/>
                  </a:lnTo>
                  <a:cubicBezTo>
                    <a:pt x="8374" y="6051"/>
                    <a:pt x="8591" y="5919"/>
                    <a:pt x="8774" y="5745"/>
                  </a:cubicBezTo>
                  <a:cubicBezTo>
                    <a:pt x="8948" y="5564"/>
                    <a:pt x="9083" y="5348"/>
                    <a:pt x="9165" y="5111"/>
                  </a:cubicBezTo>
                  <a:close/>
                  <a:moveTo>
                    <a:pt x="3574" y="1"/>
                  </a:moveTo>
                  <a:cubicBezTo>
                    <a:pt x="3430" y="1"/>
                    <a:pt x="3286" y="56"/>
                    <a:pt x="3176" y="165"/>
                  </a:cubicBezTo>
                  <a:cubicBezTo>
                    <a:pt x="2957" y="385"/>
                    <a:pt x="2957" y="742"/>
                    <a:pt x="3176" y="961"/>
                  </a:cubicBezTo>
                  <a:lnTo>
                    <a:pt x="3618" y="1403"/>
                  </a:lnTo>
                  <a:cubicBezTo>
                    <a:pt x="2987" y="2362"/>
                    <a:pt x="2996" y="3602"/>
                    <a:pt x="3642" y="4549"/>
                  </a:cubicBezTo>
                  <a:cubicBezTo>
                    <a:pt x="3245" y="5132"/>
                    <a:pt x="3083" y="5838"/>
                    <a:pt x="3185" y="6535"/>
                  </a:cubicBezTo>
                  <a:lnTo>
                    <a:pt x="1416" y="8302"/>
                  </a:lnTo>
                  <a:lnTo>
                    <a:pt x="1019" y="7902"/>
                  </a:lnTo>
                  <a:cubicBezTo>
                    <a:pt x="908" y="7793"/>
                    <a:pt x="764" y="7738"/>
                    <a:pt x="620" y="7738"/>
                  </a:cubicBezTo>
                  <a:cubicBezTo>
                    <a:pt x="475" y="7738"/>
                    <a:pt x="330" y="7794"/>
                    <a:pt x="220" y="7905"/>
                  </a:cubicBezTo>
                  <a:cubicBezTo>
                    <a:pt x="0" y="8124"/>
                    <a:pt x="0" y="8482"/>
                    <a:pt x="220" y="8701"/>
                  </a:cubicBezTo>
                  <a:lnTo>
                    <a:pt x="3411" y="11889"/>
                  </a:lnTo>
                  <a:cubicBezTo>
                    <a:pt x="3520" y="11999"/>
                    <a:pt x="3665" y="12054"/>
                    <a:pt x="3809" y="12054"/>
                  </a:cubicBezTo>
                  <a:cubicBezTo>
                    <a:pt x="3953" y="12054"/>
                    <a:pt x="4097" y="11999"/>
                    <a:pt x="4207" y="11889"/>
                  </a:cubicBezTo>
                  <a:cubicBezTo>
                    <a:pt x="4426" y="11670"/>
                    <a:pt x="4426" y="11312"/>
                    <a:pt x="4207" y="11093"/>
                  </a:cubicBezTo>
                  <a:lnTo>
                    <a:pt x="3807" y="10693"/>
                  </a:lnTo>
                  <a:lnTo>
                    <a:pt x="5577" y="8924"/>
                  </a:lnTo>
                  <a:cubicBezTo>
                    <a:pt x="5706" y="8945"/>
                    <a:pt x="5835" y="8957"/>
                    <a:pt x="5965" y="8963"/>
                  </a:cubicBezTo>
                  <a:cubicBezTo>
                    <a:pt x="6536" y="8963"/>
                    <a:pt x="7091" y="8791"/>
                    <a:pt x="7560" y="8470"/>
                  </a:cubicBezTo>
                  <a:cubicBezTo>
                    <a:pt x="8039" y="8795"/>
                    <a:pt x="8594" y="8958"/>
                    <a:pt x="9149" y="8958"/>
                  </a:cubicBezTo>
                  <a:cubicBezTo>
                    <a:pt x="9691" y="8958"/>
                    <a:pt x="10234" y="8803"/>
                    <a:pt x="10706" y="8491"/>
                  </a:cubicBezTo>
                  <a:lnTo>
                    <a:pt x="11148" y="8936"/>
                  </a:lnTo>
                  <a:cubicBezTo>
                    <a:pt x="11257" y="9045"/>
                    <a:pt x="11401" y="9100"/>
                    <a:pt x="11546" y="9100"/>
                  </a:cubicBezTo>
                  <a:cubicBezTo>
                    <a:pt x="11690" y="9100"/>
                    <a:pt x="11834" y="9045"/>
                    <a:pt x="11944" y="8936"/>
                  </a:cubicBezTo>
                  <a:cubicBezTo>
                    <a:pt x="12166" y="8713"/>
                    <a:pt x="12166" y="8356"/>
                    <a:pt x="11944" y="8136"/>
                  </a:cubicBezTo>
                  <a:lnTo>
                    <a:pt x="11502" y="7695"/>
                  </a:lnTo>
                  <a:cubicBezTo>
                    <a:pt x="12133" y="6739"/>
                    <a:pt x="12124" y="5495"/>
                    <a:pt x="11478" y="4549"/>
                  </a:cubicBezTo>
                  <a:cubicBezTo>
                    <a:pt x="12124" y="3602"/>
                    <a:pt x="12133" y="2362"/>
                    <a:pt x="11502" y="1403"/>
                  </a:cubicBezTo>
                  <a:lnTo>
                    <a:pt x="11944" y="961"/>
                  </a:lnTo>
                  <a:cubicBezTo>
                    <a:pt x="12163" y="742"/>
                    <a:pt x="12163" y="385"/>
                    <a:pt x="11944" y="165"/>
                  </a:cubicBezTo>
                  <a:cubicBezTo>
                    <a:pt x="11834" y="56"/>
                    <a:pt x="11690" y="1"/>
                    <a:pt x="11546" y="1"/>
                  </a:cubicBezTo>
                  <a:cubicBezTo>
                    <a:pt x="11401" y="1"/>
                    <a:pt x="11257" y="56"/>
                    <a:pt x="11148" y="165"/>
                  </a:cubicBezTo>
                  <a:lnTo>
                    <a:pt x="10706" y="607"/>
                  </a:lnTo>
                  <a:cubicBezTo>
                    <a:pt x="10234" y="295"/>
                    <a:pt x="9693" y="140"/>
                    <a:pt x="9151" y="140"/>
                  </a:cubicBezTo>
                  <a:cubicBezTo>
                    <a:pt x="8595" y="140"/>
                    <a:pt x="8039" y="304"/>
                    <a:pt x="7560" y="631"/>
                  </a:cubicBezTo>
                  <a:cubicBezTo>
                    <a:pt x="7081" y="304"/>
                    <a:pt x="6525" y="140"/>
                    <a:pt x="5969" y="140"/>
                  </a:cubicBezTo>
                  <a:cubicBezTo>
                    <a:pt x="5428" y="140"/>
                    <a:pt x="4886" y="295"/>
                    <a:pt x="4414" y="607"/>
                  </a:cubicBezTo>
                  <a:lnTo>
                    <a:pt x="3973" y="165"/>
                  </a:lnTo>
                  <a:cubicBezTo>
                    <a:pt x="3863" y="56"/>
                    <a:pt x="3719" y="1"/>
                    <a:pt x="3574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g23e44661b8c_0_140"/>
            <p:cNvSpPr/>
            <p:nvPr/>
          </p:nvSpPr>
          <p:spPr>
            <a:xfrm>
              <a:off x="6162600" y="4499875"/>
              <a:ext cx="206050" cy="233350"/>
            </a:xfrm>
            <a:custGeom>
              <a:rect b="b" l="l" r="r" t="t"/>
              <a:pathLst>
                <a:path extrusionOk="0" h="9334" w="8242">
                  <a:moveTo>
                    <a:pt x="5850" y="0"/>
                  </a:moveTo>
                  <a:lnTo>
                    <a:pt x="667" y="5183"/>
                  </a:lnTo>
                  <a:cubicBezTo>
                    <a:pt x="81" y="5763"/>
                    <a:pt x="0" y="6682"/>
                    <a:pt x="475" y="7358"/>
                  </a:cubicBezTo>
                  <a:cubicBezTo>
                    <a:pt x="802" y="7819"/>
                    <a:pt x="1324" y="8072"/>
                    <a:pt x="1859" y="8072"/>
                  </a:cubicBezTo>
                  <a:cubicBezTo>
                    <a:pt x="2106" y="8072"/>
                    <a:pt x="2356" y="8018"/>
                    <a:pt x="2590" y="7905"/>
                  </a:cubicBezTo>
                  <a:lnTo>
                    <a:pt x="3855" y="9167"/>
                  </a:lnTo>
                  <a:cubicBezTo>
                    <a:pt x="3965" y="9278"/>
                    <a:pt x="4109" y="9334"/>
                    <a:pt x="4253" y="9334"/>
                  </a:cubicBezTo>
                  <a:cubicBezTo>
                    <a:pt x="4397" y="9334"/>
                    <a:pt x="4542" y="9278"/>
                    <a:pt x="4651" y="9167"/>
                  </a:cubicBezTo>
                  <a:lnTo>
                    <a:pt x="5847" y="7971"/>
                  </a:lnTo>
                  <a:lnTo>
                    <a:pt x="3855" y="5979"/>
                  </a:lnTo>
                  <a:cubicBezTo>
                    <a:pt x="3636" y="5760"/>
                    <a:pt x="3636" y="5402"/>
                    <a:pt x="3855" y="5183"/>
                  </a:cubicBezTo>
                  <a:cubicBezTo>
                    <a:pt x="3965" y="5072"/>
                    <a:pt x="4109" y="5016"/>
                    <a:pt x="4253" y="5016"/>
                  </a:cubicBezTo>
                  <a:cubicBezTo>
                    <a:pt x="4397" y="5016"/>
                    <a:pt x="4542" y="5072"/>
                    <a:pt x="4651" y="5183"/>
                  </a:cubicBezTo>
                  <a:lnTo>
                    <a:pt x="6646" y="7175"/>
                  </a:lnTo>
                  <a:lnTo>
                    <a:pt x="7842" y="5979"/>
                  </a:lnTo>
                  <a:cubicBezTo>
                    <a:pt x="8062" y="5760"/>
                    <a:pt x="8062" y="5402"/>
                    <a:pt x="7842" y="5183"/>
                  </a:cubicBezTo>
                  <a:lnTo>
                    <a:pt x="6646" y="3984"/>
                  </a:lnTo>
                  <a:lnTo>
                    <a:pt x="8242" y="2392"/>
                  </a:lnTo>
                  <a:lnTo>
                    <a:pt x="5850" y="0"/>
                  </a:ln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73" name="Google Shape;473;g23e44661b8c_0_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300" y="1251300"/>
            <a:ext cx="4662123" cy="3306224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g23e44661b8c_0_140"/>
          <p:cNvSpPr/>
          <p:nvPr/>
        </p:nvSpPr>
        <p:spPr>
          <a:xfrm flipH="1">
            <a:off x="1040715" y="4497748"/>
            <a:ext cx="1065186" cy="42147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g23e44661b8c_0_140"/>
          <p:cNvSpPr txBox="1"/>
          <p:nvPr>
            <p:ph idx="1" type="subTitle"/>
          </p:nvPr>
        </p:nvSpPr>
        <p:spPr>
          <a:xfrm>
            <a:off x="5592950" y="1548050"/>
            <a:ext cx="33192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Top gastronomy neighbourhoods: 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City of London &amp; Westminster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Top shopping neighbourhoods: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Westminster &amp; </a:t>
            </a:r>
            <a:r>
              <a:rPr lang="en" sz="1400"/>
              <a:t>Kensington</a:t>
            </a:r>
            <a:r>
              <a:rPr lang="en" sz="1400"/>
              <a:t> and Chelsea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Top tourist attraction neighbourhoods: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City of London, Westminster, Camden &amp; </a:t>
            </a:r>
            <a:r>
              <a:rPr lang="en" sz="1400"/>
              <a:t>Kensington</a:t>
            </a:r>
            <a:r>
              <a:rPr lang="en" sz="1400"/>
              <a:t> and Chelsea</a:t>
            </a:r>
            <a:r>
              <a:rPr b="1" lang="en" sz="1400"/>
              <a:t> 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Top party neighbourhood: 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City of London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grpSp>
        <p:nvGrpSpPr>
          <p:cNvPr id="476" name="Google Shape;476;g23e44661b8c_0_140"/>
          <p:cNvGrpSpPr/>
          <p:nvPr/>
        </p:nvGrpSpPr>
        <p:grpSpPr>
          <a:xfrm>
            <a:off x="2321485" y="3276485"/>
            <a:ext cx="339235" cy="298186"/>
            <a:chOff x="898875" y="244725"/>
            <a:chExt cx="481800" cy="423500"/>
          </a:xfrm>
        </p:grpSpPr>
        <p:sp>
          <p:nvSpPr>
            <p:cNvPr id="477" name="Google Shape;477;g23e44661b8c_0_140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g23e44661b8c_0_140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g23e44661b8c_0_140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g23e44661b8c_0_140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g23e44661b8c_0_140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g23e44661b8c_0_140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3" name="Google Shape;483;g23e44661b8c_0_140"/>
          <p:cNvGrpSpPr/>
          <p:nvPr/>
        </p:nvGrpSpPr>
        <p:grpSpPr>
          <a:xfrm>
            <a:off x="4864683" y="1735388"/>
            <a:ext cx="336965" cy="286833"/>
            <a:chOff x="5645200" y="879425"/>
            <a:chExt cx="478575" cy="407375"/>
          </a:xfrm>
        </p:grpSpPr>
        <p:sp>
          <p:nvSpPr>
            <p:cNvPr id="484" name="Google Shape;484;g23e44661b8c_0_140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g23e44661b8c_0_140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g23e44661b8c_0_140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g23e44661b8c_0_140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g23e44661b8c_0_140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g23e44661b8c_0_140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0" name="Google Shape;490;g23e44661b8c_0_140"/>
          <p:cNvGrpSpPr/>
          <p:nvPr/>
        </p:nvGrpSpPr>
        <p:grpSpPr>
          <a:xfrm>
            <a:off x="4854660" y="3248444"/>
            <a:ext cx="357002" cy="354267"/>
            <a:chOff x="-12163025" y="3214275"/>
            <a:chExt cx="354450" cy="351700"/>
          </a:xfrm>
        </p:grpSpPr>
        <p:sp>
          <p:nvSpPr>
            <p:cNvPr id="491" name="Google Shape;491;g23e44661b8c_0_140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g23e44661b8c_0_140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g23e44661b8c_0_140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4" name="Google Shape;494;g23e44661b8c_0_140"/>
          <p:cNvGrpSpPr/>
          <p:nvPr/>
        </p:nvGrpSpPr>
        <p:grpSpPr>
          <a:xfrm>
            <a:off x="2321471" y="1709192"/>
            <a:ext cx="339253" cy="339253"/>
            <a:chOff x="2678350" y="4992125"/>
            <a:chExt cx="481825" cy="481825"/>
          </a:xfrm>
        </p:grpSpPr>
        <p:sp>
          <p:nvSpPr>
            <p:cNvPr id="495" name="Google Shape;495;g23e44661b8c_0_140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g23e44661b8c_0_140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g23e44661b8c_0_140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3e44661b8c_0_119"/>
          <p:cNvSpPr txBox="1"/>
          <p:nvPr>
            <p:ph idx="1" type="subTitle"/>
          </p:nvPr>
        </p:nvSpPr>
        <p:spPr>
          <a:xfrm>
            <a:off x="373472" y="1233050"/>
            <a:ext cx="3122100" cy="11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500"/>
              <a:t>focuses on 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budget </a:t>
            </a:r>
            <a:r>
              <a:rPr lang="en" sz="1500"/>
              <a:t>accommodations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affordable restaurants 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a vibrant neighbourhood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2 bedroom apartments </a:t>
            </a:r>
            <a:endParaRPr sz="1500"/>
          </a:p>
        </p:txBody>
      </p:sp>
      <p:sp>
        <p:nvSpPr>
          <p:cNvPr id="503" name="Google Shape;503;g23e44661b8c_0_119"/>
          <p:cNvSpPr/>
          <p:nvPr/>
        </p:nvSpPr>
        <p:spPr>
          <a:xfrm flipH="1">
            <a:off x="90328" y="2543698"/>
            <a:ext cx="1065186" cy="42147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23e44661b8c_0_1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05" name="Google Shape;505;g23e44661b8c_0_119"/>
          <p:cNvGrpSpPr/>
          <p:nvPr/>
        </p:nvGrpSpPr>
        <p:grpSpPr>
          <a:xfrm>
            <a:off x="403625" y="615098"/>
            <a:ext cx="438594" cy="421495"/>
            <a:chOff x="3312050" y="3334150"/>
            <a:chExt cx="481125" cy="480775"/>
          </a:xfrm>
        </p:grpSpPr>
        <p:sp>
          <p:nvSpPr>
            <p:cNvPr id="506" name="Google Shape;506;g23e44661b8c_0_119"/>
            <p:cNvSpPr/>
            <p:nvPr/>
          </p:nvSpPr>
          <p:spPr>
            <a:xfrm>
              <a:off x="3312425" y="3334150"/>
              <a:ext cx="311750" cy="113600"/>
            </a:xfrm>
            <a:custGeom>
              <a:rect b="b" l="l" r="r" t="t"/>
              <a:pathLst>
                <a:path extrusionOk="0" h="4544" w="12470">
                  <a:moveTo>
                    <a:pt x="6271" y="1"/>
                  </a:moveTo>
                  <a:cubicBezTo>
                    <a:pt x="3288" y="1"/>
                    <a:pt x="1" y="743"/>
                    <a:pt x="1" y="2290"/>
                  </a:cubicBezTo>
                  <a:cubicBezTo>
                    <a:pt x="1" y="3838"/>
                    <a:pt x="3288" y="4544"/>
                    <a:pt x="6271" y="4544"/>
                  </a:cubicBezTo>
                  <a:cubicBezTo>
                    <a:pt x="9258" y="4544"/>
                    <a:pt x="12470" y="3838"/>
                    <a:pt x="12470" y="2290"/>
                  </a:cubicBezTo>
                  <a:cubicBezTo>
                    <a:pt x="12470" y="743"/>
                    <a:pt x="9258" y="1"/>
                    <a:pt x="6271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g23e44661b8c_0_119"/>
            <p:cNvSpPr/>
            <p:nvPr/>
          </p:nvSpPr>
          <p:spPr>
            <a:xfrm>
              <a:off x="3312050" y="3419550"/>
              <a:ext cx="311750" cy="84550"/>
            </a:xfrm>
            <a:custGeom>
              <a:rect b="b" l="l" r="r" t="t"/>
              <a:pathLst>
                <a:path extrusionOk="0" h="3382" w="12470">
                  <a:moveTo>
                    <a:pt x="0" y="1"/>
                  </a:moveTo>
                  <a:lnTo>
                    <a:pt x="0" y="1128"/>
                  </a:lnTo>
                  <a:cubicBezTo>
                    <a:pt x="0" y="2672"/>
                    <a:pt x="3288" y="3381"/>
                    <a:pt x="6274" y="3381"/>
                  </a:cubicBezTo>
                  <a:cubicBezTo>
                    <a:pt x="9261" y="3381"/>
                    <a:pt x="12470" y="2672"/>
                    <a:pt x="12470" y="1128"/>
                  </a:cubicBezTo>
                  <a:lnTo>
                    <a:pt x="12470" y="1"/>
                  </a:lnTo>
                  <a:cubicBezTo>
                    <a:pt x="12470" y="1545"/>
                    <a:pt x="9261" y="2254"/>
                    <a:pt x="6274" y="2254"/>
                  </a:cubicBezTo>
                  <a:cubicBezTo>
                    <a:pt x="3288" y="2254"/>
                    <a:pt x="0" y="1545"/>
                    <a:pt x="0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g23e44661b8c_0_119"/>
            <p:cNvSpPr/>
            <p:nvPr/>
          </p:nvSpPr>
          <p:spPr>
            <a:xfrm>
              <a:off x="3483300" y="3504050"/>
              <a:ext cx="309875" cy="310875"/>
            </a:xfrm>
            <a:custGeom>
              <a:rect b="b" l="l" r="r" t="t"/>
              <a:pathLst>
                <a:path extrusionOk="0" h="12435" w="12395">
                  <a:moveTo>
                    <a:pt x="6761" y="2258"/>
                  </a:moveTo>
                  <a:cubicBezTo>
                    <a:pt x="7996" y="2261"/>
                    <a:pt x="9000" y="3252"/>
                    <a:pt x="9015" y="4487"/>
                  </a:cubicBezTo>
                  <a:cubicBezTo>
                    <a:pt x="9018" y="4784"/>
                    <a:pt x="8798" y="5046"/>
                    <a:pt x="8501" y="5073"/>
                  </a:cubicBezTo>
                  <a:cubicBezTo>
                    <a:pt x="8484" y="5074"/>
                    <a:pt x="8466" y="5075"/>
                    <a:pt x="8449" y="5075"/>
                  </a:cubicBezTo>
                  <a:cubicBezTo>
                    <a:pt x="8142" y="5075"/>
                    <a:pt x="7888" y="4824"/>
                    <a:pt x="7888" y="4511"/>
                  </a:cubicBezTo>
                  <a:cubicBezTo>
                    <a:pt x="7888" y="3889"/>
                    <a:pt x="7383" y="3384"/>
                    <a:pt x="6761" y="3384"/>
                  </a:cubicBezTo>
                  <a:cubicBezTo>
                    <a:pt x="6139" y="3384"/>
                    <a:pt x="5635" y="3889"/>
                    <a:pt x="5635" y="4511"/>
                  </a:cubicBezTo>
                  <a:lnTo>
                    <a:pt x="5869" y="5638"/>
                  </a:lnTo>
                  <a:lnTo>
                    <a:pt x="7311" y="5638"/>
                  </a:lnTo>
                  <a:cubicBezTo>
                    <a:pt x="7313" y="5638"/>
                    <a:pt x="7315" y="5638"/>
                    <a:pt x="7317" y="5638"/>
                  </a:cubicBezTo>
                  <a:cubicBezTo>
                    <a:pt x="7603" y="5638"/>
                    <a:pt x="7849" y="5853"/>
                    <a:pt x="7885" y="6140"/>
                  </a:cubicBezTo>
                  <a:cubicBezTo>
                    <a:pt x="7921" y="6473"/>
                    <a:pt x="7660" y="6764"/>
                    <a:pt x="7323" y="6764"/>
                  </a:cubicBezTo>
                  <a:lnTo>
                    <a:pt x="5920" y="6764"/>
                  </a:lnTo>
                  <a:cubicBezTo>
                    <a:pt x="5878" y="7026"/>
                    <a:pt x="5797" y="7278"/>
                    <a:pt x="5674" y="7513"/>
                  </a:cubicBezTo>
                  <a:cubicBezTo>
                    <a:pt x="6022" y="7612"/>
                    <a:pt x="6341" y="7801"/>
                    <a:pt x="6596" y="8056"/>
                  </a:cubicBezTo>
                  <a:cubicBezTo>
                    <a:pt x="6798" y="8257"/>
                    <a:pt x="7062" y="8358"/>
                    <a:pt x="7326" y="8358"/>
                  </a:cubicBezTo>
                  <a:cubicBezTo>
                    <a:pt x="7588" y="8358"/>
                    <a:pt x="7850" y="8259"/>
                    <a:pt x="8050" y="8059"/>
                  </a:cubicBezTo>
                  <a:cubicBezTo>
                    <a:pt x="8158" y="7948"/>
                    <a:pt x="8303" y="7888"/>
                    <a:pt x="8452" y="7888"/>
                  </a:cubicBezTo>
                  <a:cubicBezTo>
                    <a:pt x="8530" y="7888"/>
                    <a:pt x="8609" y="7905"/>
                    <a:pt x="8684" y="7939"/>
                  </a:cubicBezTo>
                  <a:cubicBezTo>
                    <a:pt x="9042" y="8105"/>
                    <a:pt x="9126" y="8573"/>
                    <a:pt x="8850" y="8853"/>
                  </a:cubicBezTo>
                  <a:cubicBezTo>
                    <a:pt x="8427" y="9273"/>
                    <a:pt x="7875" y="9484"/>
                    <a:pt x="7324" y="9484"/>
                  </a:cubicBezTo>
                  <a:cubicBezTo>
                    <a:pt x="6772" y="9484"/>
                    <a:pt x="6221" y="9273"/>
                    <a:pt x="5800" y="8853"/>
                  </a:cubicBezTo>
                  <a:cubicBezTo>
                    <a:pt x="5600" y="8659"/>
                    <a:pt x="5336" y="8556"/>
                    <a:pt x="5066" y="8556"/>
                  </a:cubicBezTo>
                  <a:cubicBezTo>
                    <a:pt x="4930" y="8556"/>
                    <a:pt x="4792" y="8582"/>
                    <a:pt x="4661" y="8636"/>
                  </a:cubicBezTo>
                  <a:cubicBezTo>
                    <a:pt x="4529" y="8738"/>
                    <a:pt x="4394" y="8832"/>
                    <a:pt x="4255" y="8925"/>
                  </a:cubicBezTo>
                  <a:cubicBezTo>
                    <a:pt x="4161" y="8987"/>
                    <a:pt x="4054" y="9017"/>
                    <a:pt x="3948" y="9017"/>
                  </a:cubicBezTo>
                  <a:cubicBezTo>
                    <a:pt x="3784" y="9017"/>
                    <a:pt x="3622" y="8946"/>
                    <a:pt x="3510" y="8811"/>
                  </a:cubicBezTo>
                  <a:cubicBezTo>
                    <a:pt x="3327" y="8588"/>
                    <a:pt x="3342" y="8261"/>
                    <a:pt x="3546" y="8056"/>
                  </a:cubicBezTo>
                  <a:cubicBezTo>
                    <a:pt x="3697" y="7906"/>
                    <a:pt x="3871" y="7777"/>
                    <a:pt x="4060" y="7675"/>
                  </a:cubicBezTo>
                  <a:cubicBezTo>
                    <a:pt x="4445" y="7368"/>
                    <a:pt x="4658" y="7080"/>
                    <a:pt x="4757" y="6764"/>
                  </a:cubicBezTo>
                  <a:lnTo>
                    <a:pt x="3958" y="6764"/>
                  </a:lnTo>
                  <a:cubicBezTo>
                    <a:pt x="3956" y="6764"/>
                    <a:pt x="3954" y="6764"/>
                    <a:pt x="3952" y="6764"/>
                  </a:cubicBezTo>
                  <a:cubicBezTo>
                    <a:pt x="3666" y="6764"/>
                    <a:pt x="3420" y="6552"/>
                    <a:pt x="3384" y="6266"/>
                  </a:cubicBezTo>
                  <a:cubicBezTo>
                    <a:pt x="3345" y="5932"/>
                    <a:pt x="3607" y="5638"/>
                    <a:pt x="3943" y="5638"/>
                  </a:cubicBezTo>
                  <a:lnTo>
                    <a:pt x="4721" y="5638"/>
                  </a:lnTo>
                  <a:lnTo>
                    <a:pt x="4520" y="4625"/>
                  </a:lnTo>
                  <a:cubicBezTo>
                    <a:pt x="4508" y="3273"/>
                    <a:pt x="5517" y="2258"/>
                    <a:pt x="6761" y="2258"/>
                  </a:cubicBezTo>
                  <a:close/>
                  <a:moveTo>
                    <a:pt x="6155" y="1"/>
                  </a:moveTo>
                  <a:cubicBezTo>
                    <a:pt x="5754" y="1"/>
                    <a:pt x="5354" y="43"/>
                    <a:pt x="4959" y="124"/>
                  </a:cubicBezTo>
                  <a:cubicBezTo>
                    <a:pt x="2086" y="704"/>
                    <a:pt x="1" y="3258"/>
                    <a:pt x="1" y="6200"/>
                  </a:cubicBezTo>
                  <a:cubicBezTo>
                    <a:pt x="1" y="7993"/>
                    <a:pt x="773" y="9730"/>
                    <a:pt x="2119" y="10896"/>
                  </a:cubicBezTo>
                  <a:cubicBezTo>
                    <a:pt x="3246" y="11884"/>
                    <a:pt x="4697" y="12431"/>
                    <a:pt x="6196" y="12434"/>
                  </a:cubicBezTo>
                  <a:cubicBezTo>
                    <a:pt x="9616" y="12434"/>
                    <a:pt x="12395" y="9616"/>
                    <a:pt x="12395" y="6200"/>
                  </a:cubicBezTo>
                  <a:cubicBezTo>
                    <a:pt x="12395" y="2780"/>
                    <a:pt x="9616" y="1"/>
                    <a:pt x="6196" y="1"/>
                  </a:cubicBezTo>
                  <a:cubicBezTo>
                    <a:pt x="6183" y="1"/>
                    <a:pt x="6169" y="1"/>
                    <a:pt x="6155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g23e44661b8c_0_119"/>
            <p:cNvSpPr/>
            <p:nvPr/>
          </p:nvSpPr>
          <p:spPr>
            <a:xfrm>
              <a:off x="3312050" y="3701250"/>
              <a:ext cx="192400" cy="85500"/>
            </a:xfrm>
            <a:custGeom>
              <a:rect b="b" l="l" r="r" t="t"/>
              <a:pathLst>
                <a:path extrusionOk="0" h="3420" w="7696">
                  <a:moveTo>
                    <a:pt x="0" y="0"/>
                  </a:moveTo>
                  <a:lnTo>
                    <a:pt x="0" y="1127"/>
                  </a:lnTo>
                  <a:cubicBezTo>
                    <a:pt x="0" y="2671"/>
                    <a:pt x="3288" y="3419"/>
                    <a:pt x="6274" y="3419"/>
                  </a:cubicBezTo>
                  <a:cubicBezTo>
                    <a:pt x="6758" y="3419"/>
                    <a:pt x="7230" y="3392"/>
                    <a:pt x="7695" y="3356"/>
                  </a:cubicBezTo>
                  <a:cubicBezTo>
                    <a:pt x="7377" y="3020"/>
                    <a:pt x="7100" y="2614"/>
                    <a:pt x="6854" y="2227"/>
                  </a:cubicBezTo>
                  <a:cubicBezTo>
                    <a:pt x="6662" y="2233"/>
                    <a:pt x="6466" y="2254"/>
                    <a:pt x="6274" y="2254"/>
                  </a:cubicBezTo>
                  <a:cubicBezTo>
                    <a:pt x="3288" y="2254"/>
                    <a:pt x="0" y="1545"/>
                    <a:pt x="0" y="0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g23e44661b8c_0_119"/>
            <p:cNvSpPr/>
            <p:nvPr/>
          </p:nvSpPr>
          <p:spPr>
            <a:xfrm>
              <a:off x="3312050" y="3644900"/>
              <a:ext cx="157025" cy="84525"/>
            </a:xfrm>
            <a:custGeom>
              <a:rect b="b" l="l" r="r" t="t"/>
              <a:pathLst>
                <a:path extrusionOk="0" h="3381" w="6281">
                  <a:moveTo>
                    <a:pt x="0" y="1"/>
                  </a:moveTo>
                  <a:lnTo>
                    <a:pt x="0" y="1127"/>
                  </a:lnTo>
                  <a:cubicBezTo>
                    <a:pt x="0" y="2672"/>
                    <a:pt x="3294" y="3381"/>
                    <a:pt x="6280" y="3381"/>
                  </a:cubicBezTo>
                  <a:cubicBezTo>
                    <a:pt x="6127" y="3014"/>
                    <a:pt x="6004" y="2636"/>
                    <a:pt x="5911" y="2248"/>
                  </a:cubicBezTo>
                  <a:cubicBezTo>
                    <a:pt x="3035" y="2194"/>
                    <a:pt x="0" y="1482"/>
                    <a:pt x="0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g23e44661b8c_0_119"/>
            <p:cNvSpPr/>
            <p:nvPr/>
          </p:nvSpPr>
          <p:spPr>
            <a:xfrm>
              <a:off x="3312050" y="3588575"/>
              <a:ext cx="144025" cy="84375"/>
            </a:xfrm>
            <a:custGeom>
              <a:rect b="b" l="l" r="r" t="t"/>
              <a:pathLst>
                <a:path extrusionOk="0" h="3375" w="5761">
                  <a:moveTo>
                    <a:pt x="0" y="0"/>
                  </a:moveTo>
                  <a:lnTo>
                    <a:pt x="0" y="1127"/>
                  </a:lnTo>
                  <a:cubicBezTo>
                    <a:pt x="0" y="2578"/>
                    <a:pt x="2918" y="3293"/>
                    <a:pt x="5739" y="3374"/>
                  </a:cubicBezTo>
                  <a:cubicBezTo>
                    <a:pt x="5727" y="3188"/>
                    <a:pt x="5709" y="3005"/>
                    <a:pt x="5709" y="2819"/>
                  </a:cubicBezTo>
                  <a:cubicBezTo>
                    <a:pt x="5709" y="2623"/>
                    <a:pt x="5745" y="2437"/>
                    <a:pt x="5760" y="2248"/>
                  </a:cubicBezTo>
                  <a:cubicBezTo>
                    <a:pt x="2933" y="2170"/>
                    <a:pt x="0" y="1458"/>
                    <a:pt x="0" y="0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g23e44661b8c_0_119"/>
            <p:cNvSpPr/>
            <p:nvPr/>
          </p:nvSpPr>
          <p:spPr>
            <a:xfrm>
              <a:off x="3312050" y="3532225"/>
              <a:ext cx="157550" cy="84450"/>
            </a:xfrm>
            <a:custGeom>
              <a:rect b="b" l="l" r="r" t="t"/>
              <a:pathLst>
                <a:path extrusionOk="0" h="3378" w="6302">
                  <a:moveTo>
                    <a:pt x="0" y="1"/>
                  </a:moveTo>
                  <a:lnTo>
                    <a:pt x="0" y="1128"/>
                  </a:lnTo>
                  <a:cubicBezTo>
                    <a:pt x="0" y="2615"/>
                    <a:pt x="3050" y="3324"/>
                    <a:pt x="5935" y="3378"/>
                  </a:cubicBezTo>
                  <a:cubicBezTo>
                    <a:pt x="6028" y="2993"/>
                    <a:pt x="6148" y="2618"/>
                    <a:pt x="6301" y="2254"/>
                  </a:cubicBezTo>
                  <a:lnTo>
                    <a:pt x="6274" y="2254"/>
                  </a:lnTo>
                  <a:cubicBezTo>
                    <a:pt x="3288" y="2254"/>
                    <a:pt x="0" y="1545"/>
                    <a:pt x="0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g23e44661b8c_0_119"/>
            <p:cNvSpPr/>
            <p:nvPr/>
          </p:nvSpPr>
          <p:spPr>
            <a:xfrm>
              <a:off x="3623700" y="3475900"/>
              <a:ext cx="100" cy="700"/>
            </a:xfrm>
            <a:custGeom>
              <a:rect b="b" l="l" r="r" t="t"/>
              <a:pathLst>
                <a:path extrusionOk="0" h="28" w="4">
                  <a:moveTo>
                    <a:pt x="4" y="0"/>
                  </a:moveTo>
                  <a:cubicBezTo>
                    <a:pt x="4" y="9"/>
                    <a:pt x="1" y="18"/>
                    <a:pt x="1" y="27"/>
                  </a:cubicBezTo>
                  <a:lnTo>
                    <a:pt x="4" y="2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g23e44661b8c_0_119"/>
            <p:cNvSpPr/>
            <p:nvPr/>
          </p:nvSpPr>
          <p:spPr>
            <a:xfrm>
              <a:off x="3312050" y="3475900"/>
              <a:ext cx="196375" cy="84525"/>
            </a:xfrm>
            <a:custGeom>
              <a:rect b="b" l="l" r="r" t="t"/>
              <a:pathLst>
                <a:path extrusionOk="0" h="3381" w="7855">
                  <a:moveTo>
                    <a:pt x="0" y="0"/>
                  </a:moveTo>
                  <a:lnTo>
                    <a:pt x="0" y="1127"/>
                  </a:lnTo>
                  <a:cubicBezTo>
                    <a:pt x="0" y="2671"/>
                    <a:pt x="3288" y="3381"/>
                    <a:pt x="6274" y="3381"/>
                  </a:cubicBezTo>
                  <a:cubicBezTo>
                    <a:pt x="6481" y="3381"/>
                    <a:pt x="6692" y="3378"/>
                    <a:pt x="6902" y="3369"/>
                  </a:cubicBezTo>
                  <a:cubicBezTo>
                    <a:pt x="7178" y="2942"/>
                    <a:pt x="7497" y="2545"/>
                    <a:pt x="7855" y="2185"/>
                  </a:cubicBezTo>
                  <a:lnTo>
                    <a:pt x="7855" y="2185"/>
                  </a:lnTo>
                  <a:cubicBezTo>
                    <a:pt x="7335" y="2230"/>
                    <a:pt x="6800" y="2254"/>
                    <a:pt x="6274" y="2254"/>
                  </a:cubicBezTo>
                  <a:cubicBezTo>
                    <a:pt x="3288" y="2254"/>
                    <a:pt x="0" y="1545"/>
                    <a:pt x="0" y="0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5" name="Google Shape;515;g23e44661b8c_0_119"/>
          <p:cNvSpPr/>
          <p:nvPr/>
        </p:nvSpPr>
        <p:spPr>
          <a:xfrm>
            <a:off x="6668000" y="463000"/>
            <a:ext cx="1640588" cy="649193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g23e44661b8c_0_11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  LONDON FOR</a:t>
            </a:r>
            <a:r>
              <a:rPr lang="en">
                <a:solidFill>
                  <a:srgbClr val="FF5A5F"/>
                </a:solidFill>
              </a:rPr>
              <a:t> ACTIVE BUDGET FAMILIES</a:t>
            </a:r>
            <a:endParaRPr/>
          </a:p>
        </p:txBody>
      </p:sp>
      <p:sp>
        <p:nvSpPr>
          <p:cNvPr id="517" name="Google Shape;517;g23e44661b8c_0_119"/>
          <p:cNvSpPr txBox="1"/>
          <p:nvPr>
            <p:ph idx="1" type="subTitle"/>
          </p:nvPr>
        </p:nvSpPr>
        <p:spPr>
          <a:xfrm>
            <a:off x="403625" y="3161625"/>
            <a:ext cx="3246000" cy="15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Insider’s Tip: Hackney</a:t>
            </a:r>
            <a:endParaRPr b="1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reasonable prices for Airbnbs &amp; gastronomy 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full of restaurants, cafes etc.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many POI’s to discover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518" name="Google Shape;518;g23e44661b8c_0_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5575" y="1264593"/>
            <a:ext cx="4458807" cy="37232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9" name="Google Shape;519;g23e44661b8c_0_119"/>
          <p:cNvGrpSpPr/>
          <p:nvPr/>
        </p:nvGrpSpPr>
        <p:grpSpPr>
          <a:xfrm>
            <a:off x="4369201" y="1539915"/>
            <a:ext cx="339253" cy="339253"/>
            <a:chOff x="1492675" y="2620775"/>
            <a:chExt cx="481825" cy="481825"/>
          </a:xfrm>
        </p:grpSpPr>
        <p:sp>
          <p:nvSpPr>
            <p:cNvPr id="520" name="Google Shape;520;g23e44661b8c_0_119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FF6B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g23e44661b8c_0_119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FF6B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2" name="Google Shape;522;g23e44661b8c_0_119"/>
          <p:cNvGrpSpPr/>
          <p:nvPr/>
        </p:nvGrpSpPr>
        <p:grpSpPr>
          <a:xfrm>
            <a:off x="4186816" y="2030902"/>
            <a:ext cx="323524" cy="358774"/>
            <a:chOff x="-57162350" y="3982000"/>
            <a:chExt cx="287500" cy="318825"/>
          </a:xfrm>
        </p:grpSpPr>
        <p:sp>
          <p:nvSpPr>
            <p:cNvPr id="523" name="Google Shape;523;g23e44661b8c_0_119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g23e44661b8c_0_119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g23e44661b8c_0_119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g23e44661b8c_0_119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g23e44661b8c_0_119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g23e44661b8c_0_119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g23e44661b8c_0_119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g23e44661b8c_0_119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1" name="Google Shape;531;g23e44661b8c_0_119"/>
          <p:cNvGrpSpPr/>
          <p:nvPr/>
        </p:nvGrpSpPr>
        <p:grpSpPr>
          <a:xfrm>
            <a:off x="4615029" y="2541152"/>
            <a:ext cx="358999" cy="359252"/>
            <a:chOff x="-55595775" y="3982375"/>
            <a:chExt cx="319025" cy="319250"/>
          </a:xfrm>
        </p:grpSpPr>
        <p:sp>
          <p:nvSpPr>
            <p:cNvPr id="532" name="Google Shape;532;g23e44661b8c_0_119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g23e44661b8c_0_119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g23e44661b8c_0_119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g23e44661b8c_0_119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g23e44661b8c_0_119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g23e44661b8c_0_119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8" name="Google Shape;538;g23e44661b8c_0_119"/>
          <p:cNvGrpSpPr/>
          <p:nvPr/>
        </p:nvGrpSpPr>
        <p:grpSpPr>
          <a:xfrm>
            <a:off x="4615478" y="2032123"/>
            <a:ext cx="358099" cy="356326"/>
            <a:chOff x="-55202750" y="3198925"/>
            <a:chExt cx="318225" cy="316650"/>
          </a:xfrm>
        </p:grpSpPr>
        <p:sp>
          <p:nvSpPr>
            <p:cNvPr id="539" name="Google Shape;539;g23e44661b8c_0_119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g23e44661b8c_0_119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1" name="Google Shape;541;g23e44661b8c_0_119"/>
          <p:cNvGrpSpPr/>
          <p:nvPr/>
        </p:nvGrpSpPr>
        <p:grpSpPr>
          <a:xfrm>
            <a:off x="4169951" y="2541405"/>
            <a:ext cx="357226" cy="357367"/>
            <a:chOff x="-55987225" y="3591025"/>
            <a:chExt cx="317450" cy="317575"/>
          </a:xfrm>
        </p:grpSpPr>
        <p:sp>
          <p:nvSpPr>
            <p:cNvPr id="542" name="Google Shape;542;g23e44661b8c_0_119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g23e44661b8c_0_119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g23e44661b8c_0_119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g23e44661b8c_0_119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g23e44661b8c_0_119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1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  </a:t>
            </a:r>
            <a:r>
              <a:rPr lang="en"/>
              <a:t>LONDON FOR</a:t>
            </a:r>
            <a:r>
              <a:rPr lang="en">
                <a:solidFill>
                  <a:srgbClr val="FF5A5F"/>
                </a:solidFill>
              </a:rPr>
              <a:t> GREEN CITY EXPLORERS</a:t>
            </a:r>
            <a:endParaRPr/>
          </a:p>
        </p:txBody>
      </p:sp>
      <p:sp>
        <p:nvSpPr>
          <p:cNvPr id="552" name="Google Shape;552;p18"/>
          <p:cNvSpPr/>
          <p:nvPr/>
        </p:nvSpPr>
        <p:spPr>
          <a:xfrm>
            <a:off x="-270700" y="2506850"/>
            <a:ext cx="1640588" cy="649193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18"/>
          <p:cNvSpPr/>
          <p:nvPr/>
        </p:nvSpPr>
        <p:spPr>
          <a:xfrm>
            <a:off x="479400" y="586401"/>
            <a:ext cx="353684" cy="478900"/>
          </a:xfrm>
          <a:custGeom>
            <a:rect b="b" l="l" r="r" t="t"/>
            <a:pathLst>
              <a:path extrusionOk="0" h="19231" w="12398">
                <a:moveTo>
                  <a:pt x="6199" y="1127"/>
                </a:moveTo>
                <a:cubicBezTo>
                  <a:pt x="7726" y="1127"/>
                  <a:pt x="9015" y="1900"/>
                  <a:pt x="9015" y="2816"/>
                </a:cubicBezTo>
                <a:cubicBezTo>
                  <a:pt x="9015" y="3354"/>
                  <a:pt x="8564" y="3838"/>
                  <a:pt x="7888" y="4150"/>
                </a:cubicBezTo>
                <a:lnTo>
                  <a:pt x="7888" y="3943"/>
                </a:lnTo>
                <a:cubicBezTo>
                  <a:pt x="7888" y="3008"/>
                  <a:pt x="7134" y="2254"/>
                  <a:pt x="6199" y="2254"/>
                </a:cubicBezTo>
                <a:cubicBezTo>
                  <a:pt x="5887" y="2254"/>
                  <a:pt x="5635" y="2507"/>
                  <a:pt x="5635" y="2816"/>
                </a:cubicBezTo>
                <a:cubicBezTo>
                  <a:pt x="5635" y="3129"/>
                  <a:pt x="5887" y="3381"/>
                  <a:pt x="6199" y="3381"/>
                </a:cubicBezTo>
                <a:cubicBezTo>
                  <a:pt x="6509" y="3381"/>
                  <a:pt x="6761" y="3633"/>
                  <a:pt x="6761" y="3943"/>
                </a:cubicBezTo>
                <a:lnTo>
                  <a:pt x="6761" y="4469"/>
                </a:lnTo>
                <a:cubicBezTo>
                  <a:pt x="6575" y="4493"/>
                  <a:pt x="6389" y="4505"/>
                  <a:pt x="6199" y="4508"/>
                </a:cubicBezTo>
                <a:cubicBezTo>
                  <a:pt x="4673" y="4508"/>
                  <a:pt x="3381" y="3732"/>
                  <a:pt x="3381" y="2816"/>
                </a:cubicBezTo>
                <a:cubicBezTo>
                  <a:pt x="3381" y="1900"/>
                  <a:pt x="4673" y="1127"/>
                  <a:pt x="6199" y="1127"/>
                </a:cubicBezTo>
                <a:close/>
                <a:moveTo>
                  <a:pt x="6199" y="1"/>
                </a:moveTo>
                <a:cubicBezTo>
                  <a:pt x="3988" y="1"/>
                  <a:pt x="2254" y="1239"/>
                  <a:pt x="2254" y="2816"/>
                </a:cubicBezTo>
                <a:lnTo>
                  <a:pt x="2254" y="6235"/>
                </a:lnTo>
                <a:cubicBezTo>
                  <a:pt x="2254" y="8095"/>
                  <a:pt x="3582" y="9814"/>
                  <a:pt x="5635" y="10123"/>
                </a:cubicBezTo>
                <a:lnTo>
                  <a:pt x="5635" y="12824"/>
                </a:lnTo>
                <a:cubicBezTo>
                  <a:pt x="4478" y="11166"/>
                  <a:pt x="2585" y="10180"/>
                  <a:pt x="566" y="10177"/>
                </a:cubicBezTo>
                <a:cubicBezTo>
                  <a:pt x="253" y="10177"/>
                  <a:pt x="1" y="10430"/>
                  <a:pt x="1" y="10742"/>
                </a:cubicBezTo>
                <a:cubicBezTo>
                  <a:pt x="1" y="13969"/>
                  <a:pt x="2480" y="16625"/>
                  <a:pt x="5635" y="16911"/>
                </a:cubicBezTo>
                <a:lnTo>
                  <a:pt x="5635" y="18665"/>
                </a:lnTo>
                <a:cubicBezTo>
                  <a:pt x="5635" y="18978"/>
                  <a:pt x="5887" y="19230"/>
                  <a:pt x="6199" y="19230"/>
                </a:cubicBezTo>
                <a:cubicBezTo>
                  <a:pt x="6509" y="19230"/>
                  <a:pt x="6761" y="18978"/>
                  <a:pt x="6761" y="18665"/>
                </a:cubicBezTo>
                <a:lnTo>
                  <a:pt x="6761" y="18037"/>
                </a:lnTo>
                <a:cubicBezTo>
                  <a:pt x="9916" y="17752"/>
                  <a:pt x="12395" y="15096"/>
                  <a:pt x="12395" y="11869"/>
                </a:cubicBezTo>
                <a:cubicBezTo>
                  <a:pt x="12398" y="11556"/>
                  <a:pt x="12145" y="11304"/>
                  <a:pt x="11833" y="11304"/>
                </a:cubicBezTo>
                <a:cubicBezTo>
                  <a:pt x="9811" y="11307"/>
                  <a:pt x="7921" y="12293"/>
                  <a:pt x="6761" y="13951"/>
                </a:cubicBezTo>
                <a:lnTo>
                  <a:pt x="6761" y="10123"/>
                </a:lnTo>
                <a:cubicBezTo>
                  <a:pt x="8669" y="9847"/>
                  <a:pt x="10141" y="8215"/>
                  <a:pt x="10141" y="6235"/>
                </a:cubicBezTo>
                <a:lnTo>
                  <a:pt x="10141" y="2816"/>
                </a:lnTo>
                <a:cubicBezTo>
                  <a:pt x="10141" y="1239"/>
                  <a:pt x="8411" y="1"/>
                  <a:pt x="6199" y="1"/>
                </a:cubicBezTo>
                <a:close/>
              </a:path>
            </a:pathLst>
          </a:custGeom>
          <a:solidFill>
            <a:srgbClr val="FF5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18"/>
          <p:cNvSpPr txBox="1"/>
          <p:nvPr>
            <p:ph idx="1" type="subTitle"/>
          </p:nvPr>
        </p:nvSpPr>
        <p:spPr>
          <a:xfrm>
            <a:off x="373475" y="1233050"/>
            <a:ext cx="4370400" cy="127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500"/>
              <a:t>focuses on 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good rated </a:t>
            </a:r>
            <a:r>
              <a:rPr lang="en" sz="1500"/>
              <a:t>accommodations</a:t>
            </a:r>
            <a:r>
              <a:rPr lang="en" sz="1500"/>
              <a:t>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easy access to public transport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green </a:t>
            </a:r>
            <a:r>
              <a:rPr lang="en" sz="1500"/>
              <a:t>environment</a:t>
            </a:r>
            <a:r>
              <a:rPr lang="en" sz="1500"/>
              <a:t> 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private balcony/terrace </a:t>
            </a:r>
            <a:endParaRPr sz="1500"/>
          </a:p>
        </p:txBody>
      </p:sp>
      <p:sp>
        <p:nvSpPr>
          <p:cNvPr id="555" name="Google Shape;555;p18"/>
          <p:cNvSpPr txBox="1"/>
          <p:nvPr>
            <p:ph idx="1" type="subTitle"/>
          </p:nvPr>
        </p:nvSpPr>
        <p:spPr>
          <a:xfrm>
            <a:off x="373475" y="3235925"/>
            <a:ext cx="3598800" cy="17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Insider’s Tip: Tower Hamlets</a:t>
            </a:r>
            <a:endParaRPr b="1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many parks and green spaces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less crowded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good access to </a:t>
            </a:r>
            <a:r>
              <a:rPr lang="en"/>
              <a:t>public</a:t>
            </a:r>
            <a:r>
              <a:rPr lang="en"/>
              <a:t> transport</a:t>
            </a:r>
            <a:endParaRPr sz="1400"/>
          </a:p>
        </p:txBody>
      </p:sp>
      <p:sp>
        <p:nvSpPr>
          <p:cNvPr id="556" name="Google Shape;556;p18"/>
          <p:cNvSpPr/>
          <p:nvPr/>
        </p:nvSpPr>
        <p:spPr>
          <a:xfrm flipH="1">
            <a:off x="8078815" y="4516898"/>
            <a:ext cx="1065186" cy="42147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8" name="Google Shape;55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3920" y="1264600"/>
            <a:ext cx="4416406" cy="3673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9" name="Google Shape;559;p18"/>
          <p:cNvGrpSpPr/>
          <p:nvPr/>
        </p:nvGrpSpPr>
        <p:grpSpPr>
          <a:xfrm>
            <a:off x="4680877" y="2149185"/>
            <a:ext cx="365188" cy="357226"/>
            <a:chOff x="-56396775" y="3199700"/>
            <a:chExt cx="324525" cy="317450"/>
          </a:xfrm>
        </p:grpSpPr>
        <p:sp>
          <p:nvSpPr>
            <p:cNvPr id="560" name="Google Shape;560;p18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8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8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8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8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8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6" name="Google Shape;566;p18"/>
          <p:cNvGrpSpPr/>
          <p:nvPr/>
        </p:nvGrpSpPr>
        <p:grpSpPr>
          <a:xfrm>
            <a:off x="4147022" y="2148754"/>
            <a:ext cx="358099" cy="358099"/>
            <a:chOff x="-57568775" y="3198925"/>
            <a:chExt cx="318225" cy="318225"/>
          </a:xfrm>
        </p:grpSpPr>
        <p:sp>
          <p:nvSpPr>
            <p:cNvPr id="567" name="Google Shape;567;p18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8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8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8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8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3" name="Google Shape;573;p18"/>
          <p:cNvGrpSpPr/>
          <p:nvPr/>
        </p:nvGrpSpPr>
        <p:grpSpPr>
          <a:xfrm>
            <a:off x="4369063" y="1547824"/>
            <a:ext cx="450470" cy="449325"/>
            <a:chOff x="-20946600" y="3317850"/>
            <a:chExt cx="304825" cy="304050"/>
          </a:xfrm>
        </p:grpSpPr>
        <p:sp>
          <p:nvSpPr>
            <p:cNvPr id="574" name="Google Shape;574;p18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8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8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20"/>
          <p:cNvSpPr/>
          <p:nvPr/>
        </p:nvSpPr>
        <p:spPr>
          <a:xfrm flipH="1">
            <a:off x="1737637" y="1072435"/>
            <a:ext cx="1589176" cy="628810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20"/>
          <p:cNvSpPr/>
          <p:nvPr/>
        </p:nvSpPr>
        <p:spPr>
          <a:xfrm flipH="1">
            <a:off x="6618057" y="1412477"/>
            <a:ext cx="1984179" cy="78510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20"/>
          <p:cNvSpPr/>
          <p:nvPr/>
        </p:nvSpPr>
        <p:spPr>
          <a:xfrm flipH="1">
            <a:off x="3533644" y="3819735"/>
            <a:ext cx="1217282" cy="481658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20"/>
          <p:cNvSpPr txBox="1"/>
          <p:nvPr>
            <p:ph type="title"/>
          </p:nvPr>
        </p:nvSpPr>
        <p:spPr>
          <a:xfrm>
            <a:off x="2958075" y="1884688"/>
            <a:ext cx="33732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585" name="Google Shape;585;p20"/>
          <p:cNvSpPr txBox="1"/>
          <p:nvPr>
            <p:ph idx="1" type="subTitle"/>
          </p:nvPr>
        </p:nvSpPr>
        <p:spPr>
          <a:xfrm>
            <a:off x="3562575" y="2641450"/>
            <a:ext cx="27687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LONDON AIRBNB EXPLORER</a:t>
            </a:r>
            <a:endParaRPr/>
          </a:p>
        </p:txBody>
      </p:sp>
      <p:sp>
        <p:nvSpPr>
          <p:cNvPr id="586" name="Google Shape;586;p20"/>
          <p:cNvSpPr txBox="1"/>
          <p:nvPr>
            <p:ph idx="2" type="title"/>
          </p:nvPr>
        </p:nvSpPr>
        <p:spPr>
          <a:xfrm>
            <a:off x="6385325" y="2119800"/>
            <a:ext cx="2045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</a:pPr>
            <a:r>
              <a:rPr lang="en">
                <a:solidFill>
                  <a:srgbClr val="FF5A5F"/>
                </a:solidFill>
              </a:rPr>
              <a:t>03</a:t>
            </a:r>
            <a:endParaRPr>
              <a:solidFill>
                <a:srgbClr val="FF5A5F"/>
              </a:solidFill>
            </a:endParaRPr>
          </a:p>
        </p:txBody>
      </p:sp>
      <p:sp>
        <p:nvSpPr>
          <p:cNvPr id="587" name="Google Shape;587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8" name="Google Shape;588;p20"/>
          <p:cNvSpPr/>
          <p:nvPr/>
        </p:nvSpPr>
        <p:spPr>
          <a:xfrm>
            <a:off x="1081200" y="130972"/>
            <a:ext cx="1217254" cy="5033961"/>
          </a:xfrm>
          <a:custGeom>
            <a:rect b="b" l="l" r="r" t="t"/>
            <a:pathLst>
              <a:path extrusionOk="0" h="101933" w="24647">
                <a:moveTo>
                  <a:pt x="15098" y="13298"/>
                </a:moveTo>
                <a:lnTo>
                  <a:pt x="14898" y="15098"/>
                </a:lnTo>
                <a:lnTo>
                  <a:pt x="10149" y="15098"/>
                </a:lnTo>
                <a:lnTo>
                  <a:pt x="9999" y="13298"/>
                </a:lnTo>
                <a:close/>
                <a:moveTo>
                  <a:pt x="14848" y="15898"/>
                </a:moveTo>
                <a:lnTo>
                  <a:pt x="14648" y="17697"/>
                </a:lnTo>
                <a:lnTo>
                  <a:pt x="10399" y="17697"/>
                </a:lnTo>
                <a:lnTo>
                  <a:pt x="10249" y="15898"/>
                </a:lnTo>
                <a:close/>
                <a:moveTo>
                  <a:pt x="14548" y="18497"/>
                </a:moveTo>
                <a:lnTo>
                  <a:pt x="12348" y="40943"/>
                </a:lnTo>
                <a:lnTo>
                  <a:pt x="10449" y="18497"/>
                </a:lnTo>
                <a:close/>
                <a:moveTo>
                  <a:pt x="8899" y="1"/>
                </a:moveTo>
                <a:lnTo>
                  <a:pt x="7799" y="12548"/>
                </a:lnTo>
                <a:lnTo>
                  <a:pt x="7649" y="12548"/>
                </a:lnTo>
                <a:cubicBezTo>
                  <a:pt x="7627" y="12543"/>
                  <a:pt x="7605" y="12541"/>
                  <a:pt x="7585" y="12541"/>
                </a:cubicBezTo>
                <a:cubicBezTo>
                  <a:pt x="7221" y="12541"/>
                  <a:pt x="7221" y="13306"/>
                  <a:pt x="7585" y="13306"/>
                </a:cubicBezTo>
                <a:cubicBezTo>
                  <a:pt x="7605" y="13306"/>
                  <a:pt x="7627" y="13303"/>
                  <a:pt x="7649" y="13298"/>
                </a:cubicBezTo>
                <a:lnTo>
                  <a:pt x="7749" y="13298"/>
                </a:lnTo>
                <a:lnTo>
                  <a:pt x="7599" y="15148"/>
                </a:lnTo>
                <a:cubicBezTo>
                  <a:pt x="7399" y="15198"/>
                  <a:pt x="7249" y="15348"/>
                  <a:pt x="7249" y="15548"/>
                </a:cubicBezTo>
                <a:cubicBezTo>
                  <a:pt x="7249" y="15698"/>
                  <a:pt x="7349" y="15848"/>
                  <a:pt x="7499" y="15898"/>
                </a:cubicBezTo>
                <a:lnTo>
                  <a:pt x="7349" y="17897"/>
                </a:lnTo>
                <a:cubicBezTo>
                  <a:pt x="7299" y="17947"/>
                  <a:pt x="7249" y="18047"/>
                  <a:pt x="7249" y="18147"/>
                </a:cubicBezTo>
                <a:cubicBezTo>
                  <a:pt x="7249" y="18197"/>
                  <a:pt x="7299" y="18247"/>
                  <a:pt x="7299" y="18297"/>
                </a:cubicBezTo>
                <a:lnTo>
                  <a:pt x="1" y="101932"/>
                </a:lnTo>
                <a:lnTo>
                  <a:pt x="24646" y="101932"/>
                </a:lnTo>
                <a:lnTo>
                  <a:pt x="15898" y="13248"/>
                </a:lnTo>
                <a:cubicBezTo>
                  <a:pt x="16198" y="13098"/>
                  <a:pt x="16148" y="12648"/>
                  <a:pt x="15848" y="12548"/>
                </a:cubicBezTo>
                <a:lnTo>
                  <a:pt x="15498" y="9249"/>
                </a:lnTo>
                <a:lnTo>
                  <a:pt x="15198" y="12498"/>
                </a:lnTo>
                <a:lnTo>
                  <a:pt x="9999" y="12498"/>
                </a:lnTo>
                <a:lnTo>
                  <a:pt x="889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20"/>
          <p:cNvSpPr/>
          <p:nvPr/>
        </p:nvSpPr>
        <p:spPr>
          <a:xfrm flipH="1">
            <a:off x="-725926" y="2107236"/>
            <a:ext cx="2347929" cy="929035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23"/>
          <p:cNvSpPr/>
          <p:nvPr/>
        </p:nvSpPr>
        <p:spPr>
          <a:xfrm>
            <a:off x="720000" y="3042825"/>
            <a:ext cx="3808800" cy="1557900"/>
          </a:xfrm>
          <a:prstGeom prst="roundRect">
            <a:avLst>
              <a:gd fmla="val 8024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23"/>
          <p:cNvSpPr/>
          <p:nvPr/>
        </p:nvSpPr>
        <p:spPr>
          <a:xfrm>
            <a:off x="4615262" y="1398152"/>
            <a:ext cx="3808800" cy="1557900"/>
          </a:xfrm>
          <a:prstGeom prst="roundRect">
            <a:avLst>
              <a:gd fmla="val 8024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23"/>
          <p:cNvSpPr/>
          <p:nvPr/>
        </p:nvSpPr>
        <p:spPr>
          <a:xfrm>
            <a:off x="4615262" y="3042825"/>
            <a:ext cx="3808800" cy="1557900"/>
          </a:xfrm>
          <a:prstGeom prst="roundRect">
            <a:avLst>
              <a:gd fmla="val 8024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23"/>
          <p:cNvSpPr/>
          <p:nvPr/>
        </p:nvSpPr>
        <p:spPr>
          <a:xfrm>
            <a:off x="720000" y="1398152"/>
            <a:ext cx="3808800" cy="1557900"/>
          </a:xfrm>
          <a:prstGeom prst="roundRect">
            <a:avLst>
              <a:gd fmla="val 8024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23"/>
          <p:cNvSpPr/>
          <p:nvPr/>
        </p:nvSpPr>
        <p:spPr>
          <a:xfrm>
            <a:off x="3240901" y="2198208"/>
            <a:ext cx="2662200" cy="1602600"/>
          </a:xfrm>
          <a:prstGeom prst="roundRect">
            <a:avLst>
              <a:gd fmla="val 8024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2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ALL IN 1 </a:t>
            </a:r>
            <a:r>
              <a:rPr lang="en">
                <a:solidFill>
                  <a:srgbClr val="FF5A5F"/>
                </a:solidFill>
              </a:rPr>
              <a:t>DASHBOARD</a:t>
            </a:r>
            <a:endParaRPr>
              <a:solidFill>
                <a:srgbClr val="FF5A5F"/>
              </a:solidFill>
            </a:endParaRPr>
          </a:p>
        </p:txBody>
      </p:sp>
      <p:grpSp>
        <p:nvGrpSpPr>
          <p:cNvPr id="600" name="Google Shape;600;p23"/>
          <p:cNvGrpSpPr/>
          <p:nvPr/>
        </p:nvGrpSpPr>
        <p:grpSpPr>
          <a:xfrm>
            <a:off x="3587338" y="2332971"/>
            <a:ext cx="1968931" cy="1333102"/>
            <a:chOff x="2227550" y="1988575"/>
            <a:chExt cx="2389769" cy="1617646"/>
          </a:xfrm>
        </p:grpSpPr>
        <p:sp>
          <p:nvSpPr>
            <p:cNvPr id="601" name="Google Shape;601;p23"/>
            <p:cNvSpPr/>
            <p:nvPr/>
          </p:nvSpPr>
          <p:spPr>
            <a:xfrm>
              <a:off x="2308733" y="1988575"/>
              <a:ext cx="2264885" cy="553777"/>
            </a:xfrm>
            <a:custGeom>
              <a:rect b="b" l="l" r="r" t="t"/>
              <a:pathLst>
                <a:path extrusionOk="0" h="7565" w="30940">
                  <a:moveTo>
                    <a:pt x="5602" y="1536"/>
                  </a:moveTo>
                  <a:cubicBezTo>
                    <a:pt x="5972" y="1536"/>
                    <a:pt x="6256" y="1849"/>
                    <a:pt x="6256" y="2219"/>
                  </a:cubicBezTo>
                  <a:lnTo>
                    <a:pt x="6256" y="3527"/>
                  </a:lnTo>
                  <a:cubicBezTo>
                    <a:pt x="6256" y="3897"/>
                    <a:pt x="5972" y="4181"/>
                    <a:pt x="5602" y="4181"/>
                  </a:cubicBezTo>
                  <a:lnTo>
                    <a:pt x="2645" y="4181"/>
                  </a:lnTo>
                  <a:cubicBezTo>
                    <a:pt x="2247" y="4181"/>
                    <a:pt x="1962" y="3897"/>
                    <a:pt x="1962" y="3527"/>
                  </a:cubicBezTo>
                  <a:lnTo>
                    <a:pt x="1962" y="2219"/>
                  </a:lnTo>
                  <a:cubicBezTo>
                    <a:pt x="1962" y="1849"/>
                    <a:pt x="2247" y="1536"/>
                    <a:pt x="2645" y="1536"/>
                  </a:cubicBezTo>
                  <a:close/>
                  <a:moveTo>
                    <a:pt x="11460" y="1536"/>
                  </a:moveTo>
                  <a:cubicBezTo>
                    <a:pt x="11830" y="1536"/>
                    <a:pt x="12143" y="1849"/>
                    <a:pt x="12143" y="2219"/>
                  </a:cubicBezTo>
                  <a:lnTo>
                    <a:pt x="12143" y="3527"/>
                  </a:lnTo>
                  <a:cubicBezTo>
                    <a:pt x="12143" y="3897"/>
                    <a:pt x="11830" y="4181"/>
                    <a:pt x="11460" y="4181"/>
                  </a:cubicBezTo>
                  <a:lnTo>
                    <a:pt x="8503" y="4181"/>
                  </a:lnTo>
                  <a:cubicBezTo>
                    <a:pt x="8133" y="4181"/>
                    <a:pt x="7820" y="3897"/>
                    <a:pt x="7820" y="3527"/>
                  </a:cubicBezTo>
                  <a:lnTo>
                    <a:pt x="7820" y="2219"/>
                  </a:lnTo>
                  <a:cubicBezTo>
                    <a:pt x="7820" y="1849"/>
                    <a:pt x="8133" y="1536"/>
                    <a:pt x="8503" y="1536"/>
                  </a:cubicBezTo>
                  <a:close/>
                  <a:moveTo>
                    <a:pt x="17346" y="1536"/>
                  </a:moveTo>
                  <a:cubicBezTo>
                    <a:pt x="17716" y="1536"/>
                    <a:pt x="18029" y="1849"/>
                    <a:pt x="18029" y="2219"/>
                  </a:cubicBezTo>
                  <a:lnTo>
                    <a:pt x="18029" y="3527"/>
                  </a:lnTo>
                  <a:cubicBezTo>
                    <a:pt x="18029" y="3897"/>
                    <a:pt x="17716" y="4181"/>
                    <a:pt x="17346" y="4181"/>
                  </a:cubicBezTo>
                  <a:lnTo>
                    <a:pt x="14389" y="4181"/>
                  </a:lnTo>
                  <a:cubicBezTo>
                    <a:pt x="14019" y="4181"/>
                    <a:pt x="13707" y="3897"/>
                    <a:pt x="13707" y="3527"/>
                  </a:cubicBezTo>
                  <a:lnTo>
                    <a:pt x="13707" y="2219"/>
                  </a:lnTo>
                  <a:cubicBezTo>
                    <a:pt x="13707" y="1849"/>
                    <a:pt x="14019" y="1536"/>
                    <a:pt x="14389" y="1536"/>
                  </a:cubicBezTo>
                  <a:close/>
                  <a:moveTo>
                    <a:pt x="23233" y="1536"/>
                  </a:moveTo>
                  <a:cubicBezTo>
                    <a:pt x="23603" y="1536"/>
                    <a:pt x="23887" y="1849"/>
                    <a:pt x="23887" y="2219"/>
                  </a:cubicBezTo>
                  <a:lnTo>
                    <a:pt x="23887" y="3527"/>
                  </a:lnTo>
                  <a:cubicBezTo>
                    <a:pt x="23887" y="3897"/>
                    <a:pt x="23603" y="4181"/>
                    <a:pt x="23233" y="4181"/>
                  </a:cubicBezTo>
                  <a:lnTo>
                    <a:pt x="20247" y="4181"/>
                  </a:lnTo>
                  <a:cubicBezTo>
                    <a:pt x="19877" y="4181"/>
                    <a:pt x="19593" y="3897"/>
                    <a:pt x="19593" y="3527"/>
                  </a:cubicBezTo>
                  <a:lnTo>
                    <a:pt x="19593" y="2219"/>
                  </a:lnTo>
                  <a:cubicBezTo>
                    <a:pt x="19593" y="1849"/>
                    <a:pt x="19877" y="1536"/>
                    <a:pt x="20247" y="1536"/>
                  </a:cubicBezTo>
                  <a:close/>
                  <a:moveTo>
                    <a:pt x="26738" y="1491"/>
                  </a:moveTo>
                  <a:cubicBezTo>
                    <a:pt x="27318" y="1491"/>
                    <a:pt x="28181" y="1612"/>
                    <a:pt x="28693" y="2247"/>
                  </a:cubicBezTo>
                  <a:cubicBezTo>
                    <a:pt x="29148" y="2873"/>
                    <a:pt x="29460" y="4181"/>
                    <a:pt x="29091" y="4181"/>
                  </a:cubicBezTo>
                  <a:lnTo>
                    <a:pt x="26133" y="4181"/>
                  </a:lnTo>
                  <a:cubicBezTo>
                    <a:pt x="25764" y="4181"/>
                    <a:pt x="25451" y="3897"/>
                    <a:pt x="25451" y="3527"/>
                  </a:cubicBezTo>
                  <a:lnTo>
                    <a:pt x="25451" y="2219"/>
                  </a:lnTo>
                  <a:cubicBezTo>
                    <a:pt x="25451" y="1849"/>
                    <a:pt x="25764" y="1536"/>
                    <a:pt x="26133" y="1536"/>
                  </a:cubicBezTo>
                  <a:cubicBezTo>
                    <a:pt x="26133" y="1536"/>
                    <a:pt x="26383" y="1491"/>
                    <a:pt x="26738" y="1491"/>
                  </a:cubicBezTo>
                  <a:close/>
                  <a:moveTo>
                    <a:pt x="1479" y="1"/>
                  </a:moveTo>
                  <a:cubicBezTo>
                    <a:pt x="654" y="1"/>
                    <a:pt x="0" y="655"/>
                    <a:pt x="0" y="1479"/>
                  </a:cubicBezTo>
                  <a:lnTo>
                    <a:pt x="0" y="7565"/>
                  </a:lnTo>
                  <a:lnTo>
                    <a:pt x="30911" y="7565"/>
                  </a:lnTo>
                  <a:lnTo>
                    <a:pt x="30939" y="1479"/>
                  </a:lnTo>
                  <a:cubicBezTo>
                    <a:pt x="30939" y="655"/>
                    <a:pt x="30285" y="1"/>
                    <a:pt x="29460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5A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23"/>
            <p:cNvSpPr/>
            <p:nvPr/>
          </p:nvSpPr>
          <p:spPr>
            <a:xfrm>
              <a:off x="2481493" y="3310410"/>
              <a:ext cx="345589" cy="295811"/>
            </a:xfrm>
            <a:custGeom>
              <a:rect b="b" l="l" r="r" t="t"/>
              <a:pathLst>
                <a:path extrusionOk="0" h="4041" w="4721">
                  <a:moveTo>
                    <a:pt x="2702" y="1"/>
                  </a:moveTo>
                  <a:cubicBezTo>
                    <a:pt x="882" y="1"/>
                    <a:pt x="0" y="2162"/>
                    <a:pt x="1252" y="3442"/>
                  </a:cubicBezTo>
                  <a:cubicBezTo>
                    <a:pt x="1665" y="3856"/>
                    <a:pt x="2175" y="4041"/>
                    <a:pt x="2674" y="4041"/>
                  </a:cubicBezTo>
                  <a:cubicBezTo>
                    <a:pt x="3719" y="4041"/>
                    <a:pt x="4721" y="3232"/>
                    <a:pt x="4721" y="2020"/>
                  </a:cubicBezTo>
                  <a:cubicBezTo>
                    <a:pt x="4721" y="911"/>
                    <a:pt x="3811" y="1"/>
                    <a:pt x="2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5A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23"/>
            <p:cNvSpPr/>
            <p:nvPr/>
          </p:nvSpPr>
          <p:spPr>
            <a:xfrm>
              <a:off x="2227550" y="2563149"/>
              <a:ext cx="2389769" cy="895120"/>
            </a:xfrm>
            <a:custGeom>
              <a:rect b="b" l="l" r="r" t="t"/>
              <a:pathLst>
                <a:path extrusionOk="0" h="12228" w="32646">
                  <a:moveTo>
                    <a:pt x="6758" y="2927"/>
                  </a:moveTo>
                  <a:cubicBezTo>
                    <a:pt x="7104" y="2927"/>
                    <a:pt x="7365" y="3229"/>
                    <a:pt x="7365" y="3583"/>
                  </a:cubicBezTo>
                  <a:lnTo>
                    <a:pt x="7365" y="4891"/>
                  </a:lnTo>
                  <a:cubicBezTo>
                    <a:pt x="7365" y="5261"/>
                    <a:pt x="7081" y="5574"/>
                    <a:pt x="6711" y="5574"/>
                  </a:cubicBezTo>
                  <a:lnTo>
                    <a:pt x="3754" y="5574"/>
                  </a:lnTo>
                  <a:cubicBezTo>
                    <a:pt x="3356" y="5574"/>
                    <a:pt x="3071" y="5261"/>
                    <a:pt x="3071" y="4891"/>
                  </a:cubicBezTo>
                  <a:lnTo>
                    <a:pt x="3071" y="3583"/>
                  </a:lnTo>
                  <a:cubicBezTo>
                    <a:pt x="3071" y="3229"/>
                    <a:pt x="3332" y="2927"/>
                    <a:pt x="3704" y="2927"/>
                  </a:cubicBezTo>
                  <a:cubicBezTo>
                    <a:pt x="3720" y="2927"/>
                    <a:pt x="3737" y="2928"/>
                    <a:pt x="3754" y="2929"/>
                  </a:cubicBezTo>
                  <a:lnTo>
                    <a:pt x="6711" y="2929"/>
                  </a:lnTo>
                  <a:cubicBezTo>
                    <a:pt x="6727" y="2928"/>
                    <a:pt x="6742" y="2927"/>
                    <a:pt x="6758" y="2927"/>
                  </a:cubicBezTo>
                  <a:close/>
                  <a:moveTo>
                    <a:pt x="12616" y="2927"/>
                  </a:moveTo>
                  <a:cubicBezTo>
                    <a:pt x="12965" y="2927"/>
                    <a:pt x="13252" y="3229"/>
                    <a:pt x="13252" y="3583"/>
                  </a:cubicBezTo>
                  <a:lnTo>
                    <a:pt x="13252" y="4891"/>
                  </a:lnTo>
                  <a:cubicBezTo>
                    <a:pt x="13252" y="5261"/>
                    <a:pt x="12939" y="5574"/>
                    <a:pt x="12569" y="5574"/>
                  </a:cubicBezTo>
                  <a:lnTo>
                    <a:pt x="9612" y="5574"/>
                  </a:lnTo>
                  <a:cubicBezTo>
                    <a:pt x="9242" y="5574"/>
                    <a:pt x="8929" y="5261"/>
                    <a:pt x="8929" y="4891"/>
                  </a:cubicBezTo>
                  <a:lnTo>
                    <a:pt x="8929" y="3583"/>
                  </a:lnTo>
                  <a:cubicBezTo>
                    <a:pt x="8929" y="3229"/>
                    <a:pt x="9216" y="2927"/>
                    <a:pt x="9565" y="2927"/>
                  </a:cubicBezTo>
                  <a:cubicBezTo>
                    <a:pt x="9580" y="2927"/>
                    <a:pt x="9596" y="2928"/>
                    <a:pt x="9612" y="2929"/>
                  </a:cubicBezTo>
                  <a:lnTo>
                    <a:pt x="12569" y="2929"/>
                  </a:lnTo>
                  <a:cubicBezTo>
                    <a:pt x="12585" y="2928"/>
                    <a:pt x="12600" y="2927"/>
                    <a:pt x="12616" y="2927"/>
                  </a:cubicBezTo>
                  <a:close/>
                  <a:moveTo>
                    <a:pt x="15451" y="2927"/>
                  </a:moveTo>
                  <a:cubicBezTo>
                    <a:pt x="15467" y="2927"/>
                    <a:pt x="15482" y="2928"/>
                    <a:pt x="15498" y="2929"/>
                  </a:cubicBezTo>
                  <a:lnTo>
                    <a:pt x="18455" y="2929"/>
                  </a:lnTo>
                  <a:cubicBezTo>
                    <a:pt x="18825" y="2929"/>
                    <a:pt x="19138" y="3214"/>
                    <a:pt x="19138" y="3583"/>
                  </a:cubicBezTo>
                  <a:lnTo>
                    <a:pt x="19138" y="4891"/>
                  </a:lnTo>
                  <a:cubicBezTo>
                    <a:pt x="19138" y="5261"/>
                    <a:pt x="18825" y="5574"/>
                    <a:pt x="18455" y="5574"/>
                  </a:cubicBezTo>
                  <a:lnTo>
                    <a:pt x="15498" y="5574"/>
                  </a:lnTo>
                  <a:cubicBezTo>
                    <a:pt x="15128" y="5574"/>
                    <a:pt x="14816" y="5261"/>
                    <a:pt x="14816" y="4891"/>
                  </a:cubicBezTo>
                  <a:lnTo>
                    <a:pt x="14816" y="3583"/>
                  </a:lnTo>
                  <a:cubicBezTo>
                    <a:pt x="14816" y="3229"/>
                    <a:pt x="15102" y="2927"/>
                    <a:pt x="15451" y="2927"/>
                  </a:cubicBezTo>
                  <a:close/>
                  <a:moveTo>
                    <a:pt x="24388" y="2927"/>
                  </a:moveTo>
                  <a:cubicBezTo>
                    <a:pt x="24735" y="2927"/>
                    <a:pt x="24996" y="3229"/>
                    <a:pt x="24996" y="3583"/>
                  </a:cubicBezTo>
                  <a:lnTo>
                    <a:pt x="24996" y="4891"/>
                  </a:lnTo>
                  <a:cubicBezTo>
                    <a:pt x="24996" y="5261"/>
                    <a:pt x="24712" y="5574"/>
                    <a:pt x="24342" y="5574"/>
                  </a:cubicBezTo>
                  <a:lnTo>
                    <a:pt x="21356" y="5574"/>
                  </a:lnTo>
                  <a:cubicBezTo>
                    <a:pt x="20986" y="5574"/>
                    <a:pt x="20702" y="5261"/>
                    <a:pt x="20702" y="4891"/>
                  </a:cubicBezTo>
                  <a:lnTo>
                    <a:pt x="20702" y="3583"/>
                  </a:lnTo>
                  <a:cubicBezTo>
                    <a:pt x="20702" y="3214"/>
                    <a:pt x="20986" y="2929"/>
                    <a:pt x="21356" y="2929"/>
                  </a:cubicBezTo>
                  <a:lnTo>
                    <a:pt x="24342" y="2929"/>
                  </a:lnTo>
                  <a:cubicBezTo>
                    <a:pt x="24358" y="2928"/>
                    <a:pt x="24373" y="2927"/>
                    <a:pt x="24388" y="2927"/>
                  </a:cubicBezTo>
                  <a:close/>
                  <a:moveTo>
                    <a:pt x="30246" y="2927"/>
                  </a:moveTo>
                  <a:cubicBezTo>
                    <a:pt x="30595" y="2927"/>
                    <a:pt x="30882" y="3229"/>
                    <a:pt x="30882" y="3583"/>
                  </a:cubicBezTo>
                  <a:lnTo>
                    <a:pt x="30882" y="10095"/>
                  </a:lnTo>
                  <a:cubicBezTo>
                    <a:pt x="30882" y="10493"/>
                    <a:pt x="30569" y="10778"/>
                    <a:pt x="30200" y="10778"/>
                  </a:cubicBezTo>
                  <a:lnTo>
                    <a:pt x="27242" y="10778"/>
                  </a:lnTo>
                  <a:cubicBezTo>
                    <a:pt x="26873" y="10778"/>
                    <a:pt x="26560" y="10493"/>
                    <a:pt x="26560" y="10095"/>
                  </a:cubicBezTo>
                  <a:lnTo>
                    <a:pt x="26560" y="3583"/>
                  </a:lnTo>
                  <a:cubicBezTo>
                    <a:pt x="26560" y="3229"/>
                    <a:pt x="26847" y="2927"/>
                    <a:pt x="27196" y="2927"/>
                  </a:cubicBezTo>
                  <a:cubicBezTo>
                    <a:pt x="27211" y="2927"/>
                    <a:pt x="27227" y="2928"/>
                    <a:pt x="27242" y="2929"/>
                  </a:cubicBezTo>
                  <a:lnTo>
                    <a:pt x="30200" y="2929"/>
                  </a:lnTo>
                  <a:cubicBezTo>
                    <a:pt x="30215" y="2928"/>
                    <a:pt x="30231" y="2927"/>
                    <a:pt x="30246" y="2927"/>
                  </a:cubicBezTo>
                  <a:close/>
                  <a:moveTo>
                    <a:pt x="1137" y="0"/>
                  </a:moveTo>
                  <a:lnTo>
                    <a:pt x="1137" y="1195"/>
                  </a:lnTo>
                  <a:cubicBezTo>
                    <a:pt x="1137" y="1621"/>
                    <a:pt x="1337" y="1991"/>
                    <a:pt x="1706" y="2218"/>
                  </a:cubicBezTo>
                  <a:lnTo>
                    <a:pt x="1706" y="5943"/>
                  </a:lnTo>
                  <a:lnTo>
                    <a:pt x="199" y="5943"/>
                  </a:lnTo>
                  <a:cubicBezTo>
                    <a:pt x="85" y="5943"/>
                    <a:pt x="0" y="6029"/>
                    <a:pt x="0" y="6114"/>
                  </a:cubicBezTo>
                  <a:lnTo>
                    <a:pt x="0" y="11091"/>
                  </a:lnTo>
                  <a:cubicBezTo>
                    <a:pt x="0" y="11204"/>
                    <a:pt x="85" y="11290"/>
                    <a:pt x="199" y="11290"/>
                  </a:cubicBezTo>
                  <a:lnTo>
                    <a:pt x="1763" y="11290"/>
                  </a:lnTo>
                  <a:lnTo>
                    <a:pt x="1763" y="12228"/>
                  </a:lnTo>
                  <a:lnTo>
                    <a:pt x="3668" y="12228"/>
                  </a:lnTo>
                  <a:cubicBezTo>
                    <a:pt x="3611" y="10806"/>
                    <a:pt x="4749" y="9612"/>
                    <a:pt x="6171" y="9612"/>
                  </a:cubicBezTo>
                  <a:cubicBezTo>
                    <a:pt x="7593" y="9612"/>
                    <a:pt x="8759" y="10806"/>
                    <a:pt x="8702" y="12228"/>
                  </a:cubicBezTo>
                  <a:lnTo>
                    <a:pt x="21527" y="12228"/>
                  </a:lnTo>
                  <a:cubicBezTo>
                    <a:pt x="21470" y="10806"/>
                    <a:pt x="22636" y="9612"/>
                    <a:pt x="24057" y="9612"/>
                  </a:cubicBezTo>
                  <a:cubicBezTo>
                    <a:pt x="25479" y="9612"/>
                    <a:pt x="26617" y="10806"/>
                    <a:pt x="26560" y="12228"/>
                  </a:cubicBezTo>
                  <a:lnTo>
                    <a:pt x="31167" y="12228"/>
                  </a:lnTo>
                  <a:cubicBezTo>
                    <a:pt x="31991" y="12228"/>
                    <a:pt x="32645" y="11574"/>
                    <a:pt x="32645" y="10749"/>
                  </a:cubicBezTo>
                  <a:lnTo>
                    <a:pt x="32645" y="1223"/>
                  </a:lnTo>
                  <a:cubicBezTo>
                    <a:pt x="32645" y="740"/>
                    <a:pt x="32418" y="313"/>
                    <a:pt x="32048" y="29"/>
                  </a:cubicBezTo>
                  <a:lnTo>
                    <a:pt x="32048" y="0"/>
                  </a:ln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5A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23"/>
            <p:cNvSpPr/>
            <p:nvPr/>
          </p:nvSpPr>
          <p:spPr>
            <a:xfrm>
              <a:off x="3788760" y="3310410"/>
              <a:ext cx="347712" cy="295811"/>
            </a:xfrm>
            <a:custGeom>
              <a:rect b="b" l="l" r="r" t="t"/>
              <a:pathLst>
                <a:path extrusionOk="0" h="4041" w="4750">
                  <a:moveTo>
                    <a:pt x="2730" y="1"/>
                  </a:moveTo>
                  <a:cubicBezTo>
                    <a:pt x="911" y="1"/>
                    <a:pt x="1" y="2162"/>
                    <a:pt x="1280" y="3442"/>
                  </a:cubicBezTo>
                  <a:cubicBezTo>
                    <a:pt x="1694" y="3856"/>
                    <a:pt x="2203" y="4041"/>
                    <a:pt x="2703" y="4041"/>
                  </a:cubicBezTo>
                  <a:cubicBezTo>
                    <a:pt x="3747" y="4041"/>
                    <a:pt x="4749" y="3232"/>
                    <a:pt x="4749" y="2020"/>
                  </a:cubicBezTo>
                  <a:cubicBezTo>
                    <a:pt x="4749" y="911"/>
                    <a:pt x="3839" y="1"/>
                    <a:pt x="2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5A5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5" name="Google Shape;605;p23"/>
          <p:cNvSpPr txBox="1"/>
          <p:nvPr/>
        </p:nvSpPr>
        <p:spPr>
          <a:xfrm>
            <a:off x="820225" y="1458150"/>
            <a:ext cx="3014700" cy="14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FILTER YOUR INDIVIDUAL NEEDS &amp; INTERESTS</a:t>
            </a:r>
            <a:endParaRPr b="1" i="0" sz="200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06" name="Google Shape;606;p23"/>
          <p:cNvSpPr txBox="1"/>
          <p:nvPr/>
        </p:nvSpPr>
        <p:spPr>
          <a:xfrm>
            <a:off x="820400" y="3116050"/>
            <a:ext cx="2520300" cy="9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UNDERSTAND YOUR NEIGHBOURHOOD BETTER</a:t>
            </a:r>
            <a:endParaRPr b="1" i="0" sz="200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07" name="Google Shape;607;p23"/>
          <p:cNvSpPr txBox="1"/>
          <p:nvPr/>
        </p:nvSpPr>
        <p:spPr>
          <a:xfrm>
            <a:off x="5920475" y="3116049"/>
            <a:ext cx="2403300" cy="12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BOOK DIRECTLY IN THE DASHBOARD</a:t>
            </a:r>
            <a:endParaRPr b="1" i="0" sz="200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08" name="Google Shape;608;p23"/>
          <p:cNvSpPr txBox="1"/>
          <p:nvPr/>
        </p:nvSpPr>
        <p:spPr>
          <a:xfrm>
            <a:off x="5661575" y="1458150"/>
            <a:ext cx="2662200" cy="11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CHECK FOR FAIR PRICES &amp; GOOD RATINGS</a:t>
            </a:r>
            <a:endParaRPr b="1" sz="20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09" name="Google Shape;609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FF5A5F"/>
                </a:solidFill>
              </a:rPr>
              <a:t>POINTEREST:</a:t>
            </a:r>
            <a:r>
              <a:rPr lang="en"/>
              <a:t> LONDON AIRBNB EXPLORER</a:t>
            </a:r>
            <a:endParaRPr/>
          </a:p>
        </p:txBody>
      </p:sp>
      <p:pic>
        <p:nvPicPr>
          <p:cNvPr id="615" name="Google Shape;6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6737" y="1430850"/>
            <a:ext cx="4028575" cy="228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17" name="Google Shape;617;p21"/>
          <p:cNvGrpSpPr/>
          <p:nvPr/>
        </p:nvGrpSpPr>
        <p:grpSpPr>
          <a:xfrm>
            <a:off x="3156502" y="1341963"/>
            <a:ext cx="4349046" cy="3242133"/>
            <a:chOff x="5201375" y="3526600"/>
            <a:chExt cx="2083475" cy="1664425"/>
          </a:xfrm>
        </p:grpSpPr>
        <p:sp>
          <p:nvSpPr>
            <p:cNvPr id="618" name="Google Shape;618;p21"/>
            <p:cNvSpPr/>
            <p:nvPr/>
          </p:nvSpPr>
          <p:spPr>
            <a:xfrm>
              <a:off x="5930100" y="5171375"/>
              <a:ext cx="646675" cy="19650"/>
            </a:xfrm>
            <a:custGeom>
              <a:rect b="b" l="l" r="r" t="t"/>
              <a:pathLst>
                <a:path extrusionOk="0" h="786" w="25867">
                  <a:moveTo>
                    <a:pt x="0" y="1"/>
                  </a:moveTo>
                  <a:lnTo>
                    <a:pt x="0" y="83"/>
                  </a:lnTo>
                  <a:cubicBezTo>
                    <a:pt x="0" y="558"/>
                    <a:pt x="785" y="785"/>
                    <a:pt x="2849" y="785"/>
                  </a:cubicBezTo>
                  <a:lnTo>
                    <a:pt x="23101" y="785"/>
                  </a:lnTo>
                  <a:cubicBezTo>
                    <a:pt x="25144" y="785"/>
                    <a:pt x="25867" y="517"/>
                    <a:pt x="25867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5873325" y="4952050"/>
              <a:ext cx="754550" cy="232250"/>
            </a:xfrm>
            <a:custGeom>
              <a:rect b="b" l="l" r="r" t="t"/>
              <a:pathLst>
                <a:path extrusionOk="0" h="9290" w="30182">
                  <a:moveTo>
                    <a:pt x="6586" y="0"/>
                  </a:moveTo>
                  <a:cubicBezTo>
                    <a:pt x="6586" y="0"/>
                    <a:pt x="6503" y="3984"/>
                    <a:pt x="4687" y="5842"/>
                  </a:cubicBezTo>
                  <a:cubicBezTo>
                    <a:pt x="2849" y="7700"/>
                    <a:pt x="0" y="9290"/>
                    <a:pt x="4955" y="9290"/>
                  </a:cubicBezTo>
                  <a:lnTo>
                    <a:pt x="25227" y="9290"/>
                  </a:lnTo>
                  <a:cubicBezTo>
                    <a:pt x="30182" y="9290"/>
                    <a:pt x="27333" y="7721"/>
                    <a:pt x="25495" y="5842"/>
                  </a:cubicBezTo>
                  <a:cubicBezTo>
                    <a:pt x="23679" y="3984"/>
                    <a:pt x="23617" y="0"/>
                    <a:pt x="23617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900">
              <a:solidFill>
                <a:schemeClr val="lt2"/>
              </a:solidFill>
              <a:prstDash val="solid"/>
              <a:miter lim="206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5201375" y="4771400"/>
              <a:ext cx="2083475" cy="181175"/>
            </a:xfrm>
            <a:custGeom>
              <a:rect b="b" l="l" r="r" t="t"/>
              <a:pathLst>
                <a:path extrusionOk="0" h="7247" w="83339">
                  <a:moveTo>
                    <a:pt x="0" y="4790"/>
                  </a:moveTo>
                  <a:cubicBezTo>
                    <a:pt x="0" y="6153"/>
                    <a:pt x="1280" y="7226"/>
                    <a:pt x="2643" y="7226"/>
                  </a:cubicBezTo>
                  <a:lnTo>
                    <a:pt x="80882" y="7226"/>
                  </a:lnTo>
                  <a:cubicBezTo>
                    <a:pt x="82245" y="7247"/>
                    <a:pt x="83339" y="6153"/>
                    <a:pt x="83339" y="4790"/>
                  </a:cubicBezTo>
                  <a:lnTo>
                    <a:pt x="83339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5201375" y="3526600"/>
              <a:ext cx="2083475" cy="1244825"/>
            </a:xfrm>
            <a:custGeom>
              <a:rect b="b" l="l" r="r" t="t"/>
              <a:pathLst>
                <a:path extrusionOk="0" h="49793" w="83339">
                  <a:moveTo>
                    <a:pt x="79726" y="3097"/>
                  </a:moveTo>
                  <a:lnTo>
                    <a:pt x="79726" y="46180"/>
                  </a:lnTo>
                  <a:lnTo>
                    <a:pt x="3613" y="46180"/>
                  </a:lnTo>
                  <a:lnTo>
                    <a:pt x="3613" y="3097"/>
                  </a:lnTo>
                  <a:close/>
                  <a:moveTo>
                    <a:pt x="2643" y="0"/>
                  </a:moveTo>
                  <a:cubicBezTo>
                    <a:pt x="1280" y="0"/>
                    <a:pt x="0" y="971"/>
                    <a:pt x="0" y="2333"/>
                  </a:cubicBezTo>
                  <a:lnTo>
                    <a:pt x="0" y="49793"/>
                  </a:lnTo>
                  <a:lnTo>
                    <a:pt x="83339" y="49793"/>
                  </a:lnTo>
                  <a:lnTo>
                    <a:pt x="83339" y="2333"/>
                  </a:lnTo>
                  <a:cubicBezTo>
                    <a:pt x="83339" y="971"/>
                    <a:pt x="82245" y="0"/>
                    <a:pt x="80882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900">
              <a:solidFill>
                <a:schemeClr val="lt2"/>
              </a:solidFill>
              <a:prstDash val="solid"/>
              <a:miter lim="206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21"/>
            <p:cNvSpPr/>
            <p:nvPr/>
          </p:nvSpPr>
          <p:spPr>
            <a:xfrm>
              <a:off x="5201375" y="4771400"/>
              <a:ext cx="2083475" cy="180675"/>
            </a:xfrm>
            <a:custGeom>
              <a:rect b="b" l="l" r="r" t="t"/>
              <a:pathLst>
                <a:path extrusionOk="0" h="7227" w="83339">
                  <a:moveTo>
                    <a:pt x="0" y="1"/>
                  </a:moveTo>
                  <a:lnTo>
                    <a:pt x="0" y="4522"/>
                  </a:lnTo>
                  <a:cubicBezTo>
                    <a:pt x="0" y="5884"/>
                    <a:pt x="1280" y="7226"/>
                    <a:pt x="2643" y="7226"/>
                  </a:cubicBezTo>
                  <a:lnTo>
                    <a:pt x="80882" y="7226"/>
                  </a:lnTo>
                  <a:cubicBezTo>
                    <a:pt x="82245" y="7226"/>
                    <a:pt x="83339" y="5884"/>
                    <a:pt x="83339" y="4522"/>
                  </a:cubicBezTo>
                  <a:lnTo>
                    <a:pt x="8333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12900">
              <a:solidFill>
                <a:schemeClr val="lt2"/>
              </a:solidFill>
              <a:prstDash val="solid"/>
              <a:miter lim="2064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3" name="Google Shape;623;p21"/>
          <p:cNvSpPr/>
          <p:nvPr/>
        </p:nvSpPr>
        <p:spPr>
          <a:xfrm>
            <a:off x="2337846" y="3683922"/>
            <a:ext cx="1912203" cy="75662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21"/>
          <p:cNvSpPr/>
          <p:nvPr/>
        </p:nvSpPr>
        <p:spPr>
          <a:xfrm flipH="1">
            <a:off x="7081277" y="1505968"/>
            <a:ext cx="1535423" cy="607541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5"/>
          <p:cNvSpPr txBox="1"/>
          <p:nvPr>
            <p:ph type="title"/>
          </p:nvPr>
        </p:nvSpPr>
        <p:spPr>
          <a:xfrm>
            <a:off x="4750025" y="1258100"/>
            <a:ext cx="3566400" cy="14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rgbClr val="FF5A5F"/>
                </a:solidFill>
              </a:rPr>
              <a:t>THANK YOU </a:t>
            </a:r>
            <a:r>
              <a:rPr lang="en"/>
              <a:t>AND SEE YOU IN THE BREAKOUT ROOMS!</a:t>
            </a:r>
            <a:endParaRPr/>
          </a:p>
        </p:txBody>
      </p:sp>
      <p:pic>
        <p:nvPicPr>
          <p:cNvPr id="630" name="Google Shape;630;p25"/>
          <p:cNvPicPr preferRelativeResize="0"/>
          <p:nvPr/>
        </p:nvPicPr>
        <p:blipFill rotWithShape="1">
          <a:blip r:embed="rId3">
            <a:alphaModFix/>
          </a:blip>
          <a:srcRect b="0" l="44624" r="1508" t="0"/>
          <a:stretch/>
        </p:blipFill>
        <p:spPr>
          <a:xfrm>
            <a:off x="0" y="0"/>
            <a:ext cx="41525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Google Shape;287;p3"/>
          <p:cNvGrpSpPr/>
          <p:nvPr/>
        </p:nvGrpSpPr>
        <p:grpSpPr>
          <a:xfrm>
            <a:off x="-1134050" y="480949"/>
            <a:ext cx="6144194" cy="4662499"/>
            <a:chOff x="-1134050" y="480949"/>
            <a:chExt cx="6144194" cy="4662499"/>
          </a:xfrm>
        </p:grpSpPr>
        <p:sp>
          <p:nvSpPr>
            <p:cNvPr id="288" name="Google Shape;288;p3"/>
            <p:cNvSpPr/>
            <p:nvPr/>
          </p:nvSpPr>
          <p:spPr>
            <a:xfrm flipH="1">
              <a:off x="3532750" y="480949"/>
              <a:ext cx="1477394" cy="584620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339801" y="1001675"/>
              <a:ext cx="1972777" cy="780594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1134050" y="2179026"/>
              <a:ext cx="5821121" cy="2964422"/>
            </a:xfrm>
            <a:custGeom>
              <a:rect b="b" l="l" r="r" t="t"/>
              <a:pathLst>
                <a:path extrusionOk="0" h="56441" w="110831">
                  <a:moveTo>
                    <a:pt x="30795" y="10848"/>
                  </a:moveTo>
                  <a:lnTo>
                    <a:pt x="30795" y="13898"/>
                  </a:lnTo>
                  <a:lnTo>
                    <a:pt x="29945" y="13898"/>
                  </a:lnTo>
                  <a:lnTo>
                    <a:pt x="29945" y="10848"/>
                  </a:lnTo>
                  <a:close/>
                  <a:moveTo>
                    <a:pt x="32994" y="10848"/>
                  </a:moveTo>
                  <a:lnTo>
                    <a:pt x="32994" y="13898"/>
                  </a:lnTo>
                  <a:lnTo>
                    <a:pt x="31345" y="13898"/>
                  </a:lnTo>
                  <a:lnTo>
                    <a:pt x="31345" y="10848"/>
                  </a:lnTo>
                  <a:close/>
                  <a:moveTo>
                    <a:pt x="34394" y="10848"/>
                  </a:moveTo>
                  <a:lnTo>
                    <a:pt x="34394" y="13898"/>
                  </a:lnTo>
                  <a:lnTo>
                    <a:pt x="33594" y="13898"/>
                  </a:lnTo>
                  <a:lnTo>
                    <a:pt x="33594" y="10848"/>
                  </a:lnTo>
                  <a:close/>
                  <a:moveTo>
                    <a:pt x="77237" y="10848"/>
                  </a:moveTo>
                  <a:lnTo>
                    <a:pt x="77237" y="13898"/>
                  </a:lnTo>
                  <a:lnTo>
                    <a:pt x="76387" y="13898"/>
                  </a:lnTo>
                  <a:lnTo>
                    <a:pt x="76387" y="10848"/>
                  </a:lnTo>
                  <a:close/>
                  <a:moveTo>
                    <a:pt x="79436" y="10848"/>
                  </a:moveTo>
                  <a:lnTo>
                    <a:pt x="79436" y="13898"/>
                  </a:lnTo>
                  <a:lnTo>
                    <a:pt x="77786" y="13898"/>
                  </a:lnTo>
                  <a:lnTo>
                    <a:pt x="77786" y="10848"/>
                  </a:lnTo>
                  <a:close/>
                  <a:moveTo>
                    <a:pt x="80836" y="10848"/>
                  </a:moveTo>
                  <a:lnTo>
                    <a:pt x="80836" y="13898"/>
                  </a:lnTo>
                  <a:lnTo>
                    <a:pt x="80036" y="13898"/>
                  </a:lnTo>
                  <a:lnTo>
                    <a:pt x="80036" y="10848"/>
                  </a:lnTo>
                  <a:close/>
                  <a:moveTo>
                    <a:pt x="61639" y="16098"/>
                  </a:moveTo>
                  <a:lnTo>
                    <a:pt x="60939" y="17147"/>
                  </a:lnTo>
                  <a:lnTo>
                    <a:pt x="60190" y="16098"/>
                  </a:lnTo>
                  <a:close/>
                  <a:moveTo>
                    <a:pt x="65889" y="16098"/>
                  </a:moveTo>
                  <a:lnTo>
                    <a:pt x="65239" y="17147"/>
                  </a:lnTo>
                  <a:lnTo>
                    <a:pt x="64439" y="16148"/>
                  </a:lnTo>
                  <a:lnTo>
                    <a:pt x="65889" y="16098"/>
                  </a:lnTo>
                  <a:close/>
                  <a:moveTo>
                    <a:pt x="42243" y="16148"/>
                  </a:moveTo>
                  <a:lnTo>
                    <a:pt x="41493" y="17197"/>
                  </a:lnTo>
                  <a:lnTo>
                    <a:pt x="40793" y="16148"/>
                  </a:lnTo>
                  <a:close/>
                  <a:moveTo>
                    <a:pt x="46442" y="16148"/>
                  </a:moveTo>
                  <a:lnTo>
                    <a:pt x="45692" y="17197"/>
                  </a:lnTo>
                  <a:lnTo>
                    <a:pt x="44992" y="16148"/>
                  </a:lnTo>
                  <a:close/>
                  <a:moveTo>
                    <a:pt x="50741" y="16148"/>
                  </a:moveTo>
                  <a:lnTo>
                    <a:pt x="49941" y="17197"/>
                  </a:lnTo>
                  <a:lnTo>
                    <a:pt x="49291" y="16148"/>
                  </a:lnTo>
                  <a:close/>
                  <a:moveTo>
                    <a:pt x="70088" y="16098"/>
                  </a:moveTo>
                  <a:lnTo>
                    <a:pt x="69438" y="17197"/>
                  </a:lnTo>
                  <a:lnTo>
                    <a:pt x="68688" y="16148"/>
                  </a:lnTo>
                  <a:lnTo>
                    <a:pt x="70088" y="16098"/>
                  </a:lnTo>
                  <a:close/>
                  <a:moveTo>
                    <a:pt x="44442" y="16098"/>
                  </a:moveTo>
                  <a:lnTo>
                    <a:pt x="43492" y="17397"/>
                  </a:lnTo>
                  <a:lnTo>
                    <a:pt x="42643" y="16098"/>
                  </a:lnTo>
                  <a:close/>
                  <a:moveTo>
                    <a:pt x="59790" y="16098"/>
                  </a:moveTo>
                  <a:lnTo>
                    <a:pt x="58940" y="17397"/>
                  </a:lnTo>
                  <a:lnTo>
                    <a:pt x="58190" y="16397"/>
                  </a:lnTo>
                  <a:lnTo>
                    <a:pt x="58190" y="16098"/>
                  </a:lnTo>
                  <a:close/>
                  <a:moveTo>
                    <a:pt x="63989" y="16098"/>
                  </a:moveTo>
                  <a:lnTo>
                    <a:pt x="63139" y="17397"/>
                  </a:lnTo>
                  <a:lnTo>
                    <a:pt x="62189" y="16098"/>
                  </a:lnTo>
                  <a:close/>
                  <a:moveTo>
                    <a:pt x="68238" y="16098"/>
                  </a:moveTo>
                  <a:lnTo>
                    <a:pt x="67388" y="17397"/>
                  </a:lnTo>
                  <a:lnTo>
                    <a:pt x="66438" y="16098"/>
                  </a:lnTo>
                  <a:close/>
                  <a:moveTo>
                    <a:pt x="72437" y="16098"/>
                  </a:moveTo>
                  <a:lnTo>
                    <a:pt x="71638" y="17397"/>
                  </a:lnTo>
                  <a:lnTo>
                    <a:pt x="70688" y="16148"/>
                  </a:lnTo>
                  <a:lnTo>
                    <a:pt x="72437" y="16098"/>
                  </a:lnTo>
                  <a:close/>
                  <a:moveTo>
                    <a:pt x="38443" y="16098"/>
                  </a:moveTo>
                  <a:lnTo>
                    <a:pt x="40243" y="16148"/>
                  </a:lnTo>
                  <a:lnTo>
                    <a:pt x="39243" y="17447"/>
                  </a:lnTo>
                  <a:lnTo>
                    <a:pt x="38443" y="16098"/>
                  </a:lnTo>
                  <a:close/>
                  <a:moveTo>
                    <a:pt x="46942" y="16098"/>
                  </a:moveTo>
                  <a:lnTo>
                    <a:pt x="48692" y="16148"/>
                  </a:lnTo>
                  <a:lnTo>
                    <a:pt x="47742" y="17447"/>
                  </a:lnTo>
                  <a:lnTo>
                    <a:pt x="46942" y="16098"/>
                  </a:lnTo>
                  <a:close/>
                  <a:moveTo>
                    <a:pt x="52891" y="16098"/>
                  </a:moveTo>
                  <a:lnTo>
                    <a:pt x="51941" y="17447"/>
                  </a:lnTo>
                  <a:lnTo>
                    <a:pt x="51141" y="16148"/>
                  </a:lnTo>
                  <a:lnTo>
                    <a:pt x="51141" y="16098"/>
                  </a:lnTo>
                  <a:close/>
                  <a:moveTo>
                    <a:pt x="58940" y="17997"/>
                  </a:moveTo>
                  <a:lnTo>
                    <a:pt x="59340" y="18497"/>
                  </a:lnTo>
                  <a:lnTo>
                    <a:pt x="58640" y="18497"/>
                  </a:lnTo>
                  <a:lnTo>
                    <a:pt x="58940" y="17997"/>
                  </a:lnTo>
                  <a:close/>
                  <a:moveTo>
                    <a:pt x="60989" y="17747"/>
                  </a:moveTo>
                  <a:lnTo>
                    <a:pt x="61539" y="18497"/>
                  </a:lnTo>
                  <a:lnTo>
                    <a:pt x="60489" y="18497"/>
                  </a:lnTo>
                  <a:lnTo>
                    <a:pt x="60989" y="17747"/>
                  </a:lnTo>
                  <a:close/>
                  <a:moveTo>
                    <a:pt x="61889" y="16248"/>
                  </a:moveTo>
                  <a:lnTo>
                    <a:pt x="62939" y="17697"/>
                  </a:lnTo>
                  <a:lnTo>
                    <a:pt x="62439" y="18497"/>
                  </a:lnTo>
                  <a:lnTo>
                    <a:pt x="61939" y="18497"/>
                  </a:lnTo>
                  <a:lnTo>
                    <a:pt x="61139" y="17447"/>
                  </a:lnTo>
                  <a:lnTo>
                    <a:pt x="61889" y="16248"/>
                  </a:lnTo>
                  <a:close/>
                  <a:moveTo>
                    <a:pt x="63189" y="17997"/>
                  </a:moveTo>
                  <a:lnTo>
                    <a:pt x="63539" y="18497"/>
                  </a:lnTo>
                  <a:lnTo>
                    <a:pt x="62839" y="18497"/>
                  </a:lnTo>
                  <a:lnTo>
                    <a:pt x="63189" y="17997"/>
                  </a:lnTo>
                  <a:close/>
                  <a:moveTo>
                    <a:pt x="64189" y="16347"/>
                  </a:moveTo>
                  <a:lnTo>
                    <a:pt x="65039" y="17447"/>
                  </a:lnTo>
                  <a:lnTo>
                    <a:pt x="64339" y="18497"/>
                  </a:lnTo>
                  <a:lnTo>
                    <a:pt x="63939" y="18497"/>
                  </a:lnTo>
                  <a:lnTo>
                    <a:pt x="63339" y="17697"/>
                  </a:lnTo>
                  <a:lnTo>
                    <a:pt x="64189" y="16347"/>
                  </a:lnTo>
                  <a:close/>
                  <a:moveTo>
                    <a:pt x="65239" y="17747"/>
                  </a:moveTo>
                  <a:lnTo>
                    <a:pt x="65789" y="18497"/>
                  </a:lnTo>
                  <a:lnTo>
                    <a:pt x="64739" y="18497"/>
                  </a:lnTo>
                  <a:lnTo>
                    <a:pt x="65239" y="17747"/>
                  </a:lnTo>
                  <a:close/>
                  <a:moveTo>
                    <a:pt x="66188" y="16248"/>
                  </a:moveTo>
                  <a:lnTo>
                    <a:pt x="67238" y="17697"/>
                  </a:lnTo>
                  <a:lnTo>
                    <a:pt x="66738" y="18497"/>
                  </a:lnTo>
                  <a:lnTo>
                    <a:pt x="66188" y="18497"/>
                  </a:lnTo>
                  <a:lnTo>
                    <a:pt x="65439" y="17447"/>
                  </a:lnTo>
                  <a:lnTo>
                    <a:pt x="66188" y="16248"/>
                  </a:lnTo>
                  <a:close/>
                  <a:moveTo>
                    <a:pt x="67438" y="17997"/>
                  </a:moveTo>
                  <a:lnTo>
                    <a:pt x="67838" y="18497"/>
                  </a:lnTo>
                  <a:lnTo>
                    <a:pt x="67088" y="18497"/>
                  </a:lnTo>
                  <a:lnTo>
                    <a:pt x="67438" y="17997"/>
                  </a:lnTo>
                  <a:close/>
                  <a:moveTo>
                    <a:pt x="68438" y="16397"/>
                  </a:moveTo>
                  <a:lnTo>
                    <a:pt x="69238" y="17447"/>
                  </a:lnTo>
                  <a:lnTo>
                    <a:pt x="68588" y="18497"/>
                  </a:lnTo>
                  <a:lnTo>
                    <a:pt x="68238" y="18497"/>
                  </a:lnTo>
                  <a:lnTo>
                    <a:pt x="67588" y="17697"/>
                  </a:lnTo>
                  <a:lnTo>
                    <a:pt x="68438" y="16397"/>
                  </a:lnTo>
                  <a:close/>
                  <a:moveTo>
                    <a:pt x="69438" y="17747"/>
                  </a:moveTo>
                  <a:lnTo>
                    <a:pt x="69988" y="18497"/>
                  </a:lnTo>
                  <a:lnTo>
                    <a:pt x="68938" y="18497"/>
                  </a:lnTo>
                  <a:lnTo>
                    <a:pt x="69438" y="17747"/>
                  </a:lnTo>
                  <a:close/>
                  <a:moveTo>
                    <a:pt x="70388" y="16248"/>
                  </a:moveTo>
                  <a:lnTo>
                    <a:pt x="71438" y="17697"/>
                  </a:lnTo>
                  <a:lnTo>
                    <a:pt x="70938" y="18497"/>
                  </a:lnTo>
                  <a:lnTo>
                    <a:pt x="70438" y="18497"/>
                  </a:lnTo>
                  <a:lnTo>
                    <a:pt x="69638" y="17447"/>
                  </a:lnTo>
                  <a:lnTo>
                    <a:pt x="70388" y="16248"/>
                  </a:lnTo>
                  <a:close/>
                  <a:moveTo>
                    <a:pt x="71638" y="17997"/>
                  </a:moveTo>
                  <a:lnTo>
                    <a:pt x="72037" y="18497"/>
                  </a:lnTo>
                  <a:lnTo>
                    <a:pt x="71338" y="18497"/>
                  </a:lnTo>
                  <a:lnTo>
                    <a:pt x="71638" y="17997"/>
                  </a:lnTo>
                  <a:close/>
                  <a:moveTo>
                    <a:pt x="38243" y="16397"/>
                  </a:moveTo>
                  <a:lnTo>
                    <a:pt x="39043" y="17697"/>
                  </a:lnTo>
                  <a:lnTo>
                    <a:pt x="38443" y="18547"/>
                  </a:lnTo>
                  <a:lnTo>
                    <a:pt x="38193" y="18547"/>
                  </a:lnTo>
                  <a:lnTo>
                    <a:pt x="38243" y="16397"/>
                  </a:lnTo>
                  <a:close/>
                  <a:moveTo>
                    <a:pt x="39243" y="17997"/>
                  </a:moveTo>
                  <a:lnTo>
                    <a:pt x="39593" y="18547"/>
                  </a:lnTo>
                  <a:lnTo>
                    <a:pt x="38893" y="18547"/>
                  </a:lnTo>
                  <a:lnTo>
                    <a:pt x="39243" y="17997"/>
                  </a:lnTo>
                  <a:close/>
                  <a:moveTo>
                    <a:pt x="40543" y="16298"/>
                  </a:moveTo>
                  <a:lnTo>
                    <a:pt x="41293" y="17447"/>
                  </a:lnTo>
                  <a:lnTo>
                    <a:pt x="40493" y="18547"/>
                  </a:lnTo>
                  <a:lnTo>
                    <a:pt x="39993" y="18547"/>
                  </a:lnTo>
                  <a:lnTo>
                    <a:pt x="39493" y="17747"/>
                  </a:lnTo>
                  <a:lnTo>
                    <a:pt x="40543" y="16298"/>
                  </a:lnTo>
                  <a:close/>
                  <a:moveTo>
                    <a:pt x="41443" y="17747"/>
                  </a:moveTo>
                  <a:lnTo>
                    <a:pt x="41943" y="18547"/>
                  </a:lnTo>
                  <a:lnTo>
                    <a:pt x="40893" y="18547"/>
                  </a:lnTo>
                  <a:lnTo>
                    <a:pt x="41443" y="17747"/>
                  </a:lnTo>
                  <a:close/>
                  <a:moveTo>
                    <a:pt x="42443" y="16397"/>
                  </a:moveTo>
                  <a:lnTo>
                    <a:pt x="43292" y="17697"/>
                  </a:lnTo>
                  <a:lnTo>
                    <a:pt x="42693" y="18547"/>
                  </a:lnTo>
                  <a:lnTo>
                    <a:pt x="42343" y="18547"/>
                  </a:lnTo>
                  <a:lnTo>
                    <a:pt x="41693" y="17497"/>
                  </a:lnTo>
                  <a:lnTo>
                    <a:pt x="42443" y="16397"/>
                  </a:lnTo>
                  <a:close/>
                  <a:moveTo>
                    <a:pt x="43492" y="17997"/>
                  </a:moveTo>
                  <a:lnTo>
                    <a:pt x="43792" y="18547"/>
                  </a:lnTo>
                  <a:lnTo>
                    <a:pt x="43093" y="18547"/>
                  </a:lnTo>
                  <a:lnTo>
                    <a:pt x="43492" y="17997"/>
                  </a:lnTo>
                  <a:close/>
                  <a:moveTo>
                    <a:pt x="44742" y="16298"/>
                  </a:moveTo>
                  <a:lnTo>
                    <a:pt x="45492" y="17447"/>
                  </a:lnTo>
                  <a:lnTo>
                    <a:pt x="44692" y="18547"/>
                  </a:lnTo>
                  <a:lnTo>
                    <a:pt x="44192" y="18547"/>
                  </a:lnTo>
                  <a:lnTo>
                    <a:pt x="43692" y="17747"/>
                  </a:lnTo>
                  <a:lnTo>
                    <a:pt x="44742" y="16298"/>
                  </a:lnTo>
                  <a:close/>
                  <a:moveTo>
                    <a:pt x="45642" y="17747"/>
                  </a:moveTo>
                  <a:lnTo>
                    <a:pt x="46142" y="18547"/>
                  </a:lnTo>
                  <a:lnTo>
                    <a:pt x="45092" y="18547"/>
                  </a:lnTo>
                  <a:lnTo>
                    <a:pt x="45642" y="17747"/>
                  </a:lnTo>
                  <a:close/>
                  <a:moveTo>
                    <a:pt x="46692" y="16347"/>
                  </a:moveTo>
                  <a:lnTo>
                    <a:pt x="47542" y="17697"/>
                  </a:lnTo>
                  <a:lnTo>
                    <a:pt x="46892" y="18547"/>
                  </a:lnTo>
                  <a:lnTo>
                    <a:pt x="46492" y="18547"/>
                  </a:lnTo>
                  <a:lnTo>
                    <a:pt x="45842" y="17497"/>
                  </a:lnTo>
                  <a:lnTo>
                    <a:pt x="46692" y="16347"/>
                  </a:lnTo>
                  <a:close/>
                  <a:moveTo>
                    <a:pt x="47742" y="17997"/>
                  </a:moveTo>
                  <a:lnTo>
                    <a:pt x="48092" y="18547"/>
                  </a:lnTo>
                  <a:lnTo>
                    <a:pt x="47342" y="18547"/>
                  </a:lnTo>
                  <a:lnTo>
                    <a:pt x="47742" y="17997"/>
                  </a:lnTo>
                  <a:close/>
                  <a:moveTo>
                    <a:pt x="48992" y="16298"/>
                  </a:moveTo>
                  <a:lnTo>
                    <a:pt x="49741" y="17447"/>
                  </a:lnTo>
                  <a:lnTo>
                    <a:pt x="48992" y="18547"/>
                  </a:lnTo>
                  <a:lnTo>
                    <a:pt x="48442" y="18547"/>
                  </a:lnTo>
                  <a:lnTo>
                    <a:pt x="47942" y="17747"/>
                  </a:lnTo>
                  <a:lnTo>
                    <a:pt x="48992" y="16298"/>
                  </a:lnTo>
                  <a:close/>
                  <a:moveTo>
                    <a:pt x="49941" y="17747"/>
                  </a:moveTo>
                  <a:lnTo>
                    <a:pt x="50441" y="18547"/>
                  </a:lnTo>
                  <a:lnTo>
                    <a:pt x="49391" y="18547"/>
                  </a:lnTo>
                  <a:lnTo>
                    <a:pt x="49941" y="17747"/>
                  </a:lnTo>
                  <a:close/>
                  <a:moveTo>
                    <a:pt x="50941" y="16397"/>
                  </a:moveTo>
                  <a:lnTo>
                    <a:pt x="51741" y="17697"/>
                  </a:lnTo>
                  <a:lnTo>
                    <a:pt x="51141" y="18547"/>
                  </a:lnTo>
                  <a:lnTo>
                    <a:pt x="50791" y="18547"/>
                  </a:lnTo>
                  <a:lnTo>
                    <a:pt x="50141" y="17497"/>
                  </a:lnTo>
                  <a:lnTo>
                    <a:pt x="50941" y="16397"/>
                  </a:lnTo>
                  <a:close/>
                  <a:moveTo>
                    <a:pt x="51941" y="17997"/>
                  </a:moveTo>
                  <a:lnTo>
                    <a:pt x="52291" y="18547"/>
                  </a:lnTo>
                  <a:lnTo>
                    <a:pt x="51541" y="18547"/>
                  </a:lnTo>
                  <a:lnTo>
                    <a:pt x="51941" y="17997"/>
                  </a:lnTo>
                  <a:close/>
                  <a:moveTo>
                    <a:pt x="53041" y="16547"/>
                  </a:moveTo>
                  <a:lnTo>
                    <a:pt x="53041" y="18247"/>
                  </a:lnTo>
                  <a:cubicBezTo>
                    <a:pt x="52991" y="18347"/>
                    <a:pt x="53041" y="18447"/>
                    <a:pt x="53041" y="18547"/>
                  </a:cubicBezTo>
                  <a:lnTo>
                    <a:pt x="52641" y="18547"/>
                  </a:lnTo>
                  <a:lnTo>
                    <a:pt x="52141" y="17747"/>
                  </a:lnTo>
                  <a:lnTo>
                    <a:pt x="53041" y="16547"/>
                  </a:lnTo>
                  <a:close/>
                  <a:moveTo>
                    <a:pt x="58190" y="16947"/>
                  </a:moveTo>
                  <a:lnTo>
                    <a:pt x="58740" y="17747"/>
                  </a:lnTo>
                  <a:lnTo>
                    <a:pt x="58240" y="18547"/>
                  </a:lnTo>
                  <a:lnTo>
                    <a:pt x="58140" y="18547"/>
                  </a:lnTo>
                  <a:cubicBezTo>
                    <a:pt x="58190" y="18447"/>
                    <a:pt x="58190" y="18347"/>
                    <a:pt x="58190" y="18247"/>
                  </a:cubicBezTo>
                  <a:lnTo>
                    <a:pt x="58190" y="16947"/>
                  </a:lnTo>
                  <a:close/>
                  <a:moveTo>
                    <a:pt x="59940" y="16397"/>
                  </a:moveTo>
                  <a:lnTo>
                    <a:pt x="60739" y="17447"/>
                  </a:lnTo>
                  <a:lnTo>
                    <a:pt x="60090" y="18547"/>
                  </a:lnTo>
                  <a:lnTo>
                    <a:pt x="59740" y="18547"/>
                  </a:lnTo>
                  <a:lnTo>
                    <a:pt x="59090" y="17697"/>
                  </a:lnTo>
                  <a:lnTo>
                    <a:pt x="59940" y="16397"/>
                  </a:lnTo>
                  <a:close/>
                  <a:moveTo>
                    <a:pt x="72637" y="16397"/>
                  </a:moveTo>
                  <a:lnTo>
                    <a:pt x="72687" y="18547"/>
                  </a:lnTo>
                  <a:lnTo>
                    <a:pt x="72437" y="18547"/>
                  </a:lnTo>
                  <a:lnTo>
                    <a:pt x="71838" y="17697"/>
                  </a:lnTo>
                  <a:lnTo>
                    <a:pt x="72637" y="16397"/>
                  </a:lnTo>
                  <a:close/>
                  <a:moveTo>
                    <a:pt x="30795" y="19397"/>
                  </a:moveTo>
                  <a:lnTo>
                    <a:pt x="30795" y="22446"/>
                  </a:lnTo>
                  <a:lnTo>
                    <a:pt x="29945" y="22446"/>
                  </a:lnTo>
                  <a:lnTo>
                    <a:pt x="29945" y="19397"/>
                  </a:lnTo>
                  <a:close/>
                  <a:moveTo>
                    <a:pt x="32994" y="19397"/>
                  </a:moveTo>
                  <a:lnTo>
                    <a:pt x="32994" y="22446"/>
                  </a:lnTo>
                  <a:lnTo>
                    <a:pt x="31345" y="22446"/>
                  </a:lnTo>
                  <a:lnTo>
                    <a:pt x="31345" y="19397"/>
                  </a:lnTo>
                  <a:close/>
                  <a:moveTo>
                    <a:pt x="34394" y="19397"/>
                  </a:moveTo>
                  <a:lnTo>
                    <a:pt x="34394" y="22446"/>
                  </a:lnTo>
                  <a:lnTo>
                    <a:pt x="33594" y="22446"/>
                  </a:lnTo>
                  <a:lnTo>
                    <a:pt x="33594" y="19397"/>
                  </a:lnTo>
                  <a:close/>
                  <a:moveTo>
                    <a:pt x="79436" y="19397"/>
                  </a:moveTo>
                  <a:lnTo>
                    <a:pt x="79436" y="22446"/>
                  </a:lnTo>
                  <a:lnTo>
                    <a:pt x="77786" y="22446"/>
                  </a:lnTo>
                  <a:lnTo>
                    <a:pt x="77786" y="19397"/>
                  </a:lnTo>
                  <a:close/>
                  <a:moveTo>
                    <a:pt x="80836" y="19397"/>
                  </a:moveTo>
                  <a:lnTo>
                    <a:pt x="80836" y="22446"/>
                  </a:lnTo>
                  <a:lnTo>
                    <a:pt x="80036" y="22446"/>
                  </a:lnTo>
                  <a:lnTo>
                    <a:pt x="80036" y="19397"/>
                  </a:lnTo>
                  <a:close/>
                  <a:moveTo>
                    <a:pt x="77237" y="19397"/>
                  </a:moveTo>
                  <a:lnTo>
                    <a:pt x="77237" y="22496"/>
                  </a:lnTo>
                  <a:lnTo>
                    <a:pt x="76387" y="22496"/>
                  </a:lnTo>
                  <a:lnTo>
                    <a:pt x="76387" y="19397"/>
                  </a:lnTo>
                  <a:close/>
                  <a:moveTo>
                    <a:pt x="30795" y="27695"/>
                  </a:moveTo>
                  <a:lnTo>
                    <a:pt x="30795" y="30745"/>
                  </a:lnTo>
                  <a:lnTo>
                    <a:pt x="29945" y="30745"/>
                  </a:lnTo>
                  <a:lnTo>
                    <a:pt x="29945" y="27695"/>
                  </a:lnTo>
                  <a:close/>
                  <a:moveTo>
                    <a:pt x="32994" y="27695"/>
                  </a:moveTo>
                  <a:lnTo>
                    <a:pt x="32994" y="30745"/>
                  </a:lnTo>
                  <a:lnTo>
                    <a:pt x="31345" y="30745"/>
                  </a:lnTo>
                  <a:lnTo>
                    <a:pt x="31345" y="27695"/>
                  </a:lnTo>
                  <a:close/>
                  <a:moveTo>
                    <a:pt x="34394" y="27695"/>
                  </a:moveTo>
                  <a:lnTo>
                    <a:pt x="34394" y="30745"/>
                  </a:lnTo>
                  <a:lnTo>
                    <a:pt x="33594" y="30745"/>
                  </a:lnTo>
                  <a:lnTo>
                    <a:pt x="33594" y="27695"/>
                  </a:lnTo>
                  <a:close/>
                  <a:moveTo>
                    <a:pt x="77237" y="27695"/>
                  </a:moveTo>
                  <a:lnTo>
                    <a:pt x="77237" y="30795"/>
                  </a:lnTo>
                  <a:lnTo>
                    <a:pt x="76387" y="30795"/>
                  </a:lnTo>
                  <a:lnTo>
                    <a:pt x="76387" y="27695"/>
                  </a:lnTo>
                  <a:close/>
                  <a:moveTo>
                    <a:pt x="79436" y="27695"/>
                  </a:moveTo>
                  <a:lnTo>
                    <a:pt x="79436" y="30795"/>
                  </a:lnTo>
                  <a:lnTo>
                    <a:pt x="77786" y="30795"/>
                  </a:lnTo>
                  <a:lnTo>
                    <a:pt x="77786" y="27695"/>
                  </a:lnTo>
                  <a:close/>
                  <a:moveTo>
                    <a:pt x="80836" y="27695"/>
                  </a:moveTo>
                  <a:lnTo>
                    <a:pt x="80836" y="30795"/>
                  </a:lnTo>
                  <a:lnTo>
                    <a:pt x="80036" y="30795"/>
                  </a:lnTo>
                  <a:lnTo>
                    <a:pt x="80036" y="27695"/>
                  </a:lnTo>
                  <a:close/>
                  <a:moveTo>
                    <a:pt x="30795" y="34944"/>
                  </a:moveTo>
                  <a:lnTo>
                    <a:pt x="30795" y="37994"/>
                  </a:lnTo>
                  <a:lnTo>
                    <a:pt x="29945" y="37994"/>
                  </a:lnTo>
                  <a:lnTo>
                    <a:pt x="29945" y="34944"/>
                  </a:lnTo>
                  <a:close/>
                  <a:moveTo>
                    <a:pt x="32994" y="34944"/>
                  </a:moveTo>
                  <a:lnTo>
                    <a:pt x="32994" y="37994"/>
                  </a:lnTo>
                  <a:lnTo>
                    <a:pt x="31345" y="37994"/>
                  </a:lnTo>
                  <a:lnTo>
                    <a:pt x="31345" y="34944"/>
                  </a:lnTo>
                  <a:close/>
                  <a:moveTo>
                    <a:pt x="34394" y="34944"/>
                  </a:moveTo>
                  <a:lnTo>
                    <a:pt x="34394" y="37994"/>
                  </a:lnTo>
                  <a:lnTo>
                    <a:pt x="33594" y="37994"/>
                  </a:lnTo>
                  <a:lnTo>
                    <a:pt x="33594" y="34944"/>
                  </a:lnTo>
                  <a:close/>
                  <a:moveTo>
                    <a:pt x="79436" y="34944"/>
                  </a:moveTo>
                  <a:lnTo>
                    <a:pt x="79436" y="37994"/>
                  </a:lnTo>
                  <a:lnTo>
                    <a:pt x="77786" y="37994"/>
                  </a:lnTo>
                  <a:lnTo>
                    <a:pt x="77786" y="34944"/>
                  </a:lnTo>
                  <a:close/>
                  <a:moveTo>
                    <a:pt x="80836" y="34944"/>
                  </a:moveTo>
                  <a:lnTo>
                    <a:pt x="80836" y="37994"/>
                  </a:lnTo>
                  <a:lnTo>
                    <a:pt x="80036" y="37994"/>
                  </a:lnTo>
                  <a:lnTo>
                    <a:pt x="80036" y="34944"/>
                  </a:lnTo>
                  <a:close/>
                  <a:moveTo>
                    <a:pt x="77237" y="34944"/>
                  </a:moveTo>
                  <a:lnTo>
                    <a:pt x="77237" y="38044"/>
                  </a:lnTo>
                  <a:lnTo>
                    <a:pt x="76387" y="38044"/>
                  </a:lnTo>
                  <a:lnTo>
                    <a:pt x="76387" y="34944"/>
                  </a:lnTo>
                  <a:close/>
                  <a:moveTo>
                    <a:pt x="26245" y="23896"/>
                  </a:moveTo>
                  <a:lnTo>
                    <a:pt x="26245" y="31595"/>
                  </a:lnTo>
                  <a:cubicBezTo>
                    <a:pt x="26046" y="31895"/>
                    <a:pt x="25896" y="32245"/>
                    <a:pt x="25696" y="32595"/>
                  </a:cubicBezTo>
                  <a:cubicBezTo>
                    <a:pt x="22996" y="37344"/>
                    <a:pt x="18847" y="41093"/>
                    <a:pt x="13798" y="43193"/>
                  </a:cubicBezTo>
                  <a:lnTo>
                    <a:pt x="6249" y="43193"/>
                  </a:lnTo>
                  <a:cubicBezTo>
                    <a:pt x="13048" y="41793"/>
                    <a:pt x="18997" y="37644"/>
                    <a:pt x="22646" y="31695"/>
                  </a:cubicBezTo>
                  <a:cubicBezTo>
                    <a:pt x="24146" y="29245"/>
                    <a:pt x="25396" y="26646"/>
                    <a:pt x="26245" y="23896"/>
                  </a:cubicBezTo>
                  <a:close/>
                  <a:moveTo>
                    <a:pt x="26245" y="32645"/>
                  </a:moveTo>
                  <a:lnTo>
                    <a:pt x="26245" y="43193"/>
                  </a:lnTo>
                  <a:lnTo>
                    <a:pt x="15097" y="43193"/>
                  </a:lnTo>
                  <a:cubicBezTo>
                    <a:pt x="19447" y="41093"/>
                    <a:pt x="23096" y="37794"/>
                    <a:pt x="25646" y="33694"/>
                  </a:cubicBezTo>
                  <a:cubicBezTo>
                    <a:pt x="25846" y="33344"/>
                    <a:pt x="26046" y="32994"/>
                    <a:pt x="26245" y="32645"/>
                  </a:cubicBezTo>
                  <a:close/>
                  <a:moveTo>
                    <a:pt x="72637" y="20897"/>
                  </a:moveTo>
                  <a:lnTo>
                    <a:pt x="72687" y="43193"/>
                  </a:lnTo>
                  <a:lnTo>
                    <a:pt x="38193" y="43193"/>
                  </a:lnTo>
                  <a:lnTo>
                    <a:pt x="38193" y="20897"/>
                  </a:lnTo>
                  <a:close/>
                  <a:moveTo>
                    <a:pt x="84635" y="32695"/>
                  </a:moveTo>
                  <a:cubicBezTo>
                    <a:pt x="84835" y="33044"/>
                    <a:pt x="85035" y="33344"/>
                    <a:pt x="85235" y="33694"/>
                  </a:cubicBezTo>
                  <a:cubicBezTo>
                    <a:pt x="87735" y="37794"/>
                    <a:pt x="91434" y="41093"/>
                    <a:pt x="95783" y="43193"/>
                  </a:cubicBezTo>
                  <a:lnTo>
                    <a:pt x="84635" y="43193"/>
                  </a:lnTo>
                  <a:lnTo>
                    <a:pt x="84635" y="32695"/>
                  </a:lnTo>
                  <a:close/>
                  <a:moveTo>
                    <a:pt x="84635" y="24046"/>
                  </a:moveTo>
                  <a:cubicBezTo>
                    <a:pt x="85485" y="26746"/>
                    <a:pt x="86685" y="29295"/>
                    <a:pt x="88185" y="31695"/>
                  </a:cubicBezTo>
                  <a:cubicBezTo>
                    <a:pt x="91834" y="37644"/>
                    <a:pt x="97783" y="41793"/>
                    <a:pt x="104582" y="43193"/>
                  </a:cubicBezTo>
                  <a:lnTo>
                    <a:pt x="96983" y="43193"/>
                  </a:lnTo>
                  <a:cubicBezTo>
                    <a:pt x="91934" y="41043"/>
                    <a:pt x="87785" y="37344"/>
                    <a:pt x="85085" y="32595"/>
                  </a:cubicBezTo>
                  <a:cubicBezTo>
                    <a:pt x="84935" y="32295"/>
                    <a:pt x="84785" y="31945"/>
                    <a:pt x="84585" y="31645"/>
                  </a:cubicBezTo>
                  <a:lnTo>
                    <a:pt x="84635" y="24046"/>
                  </a:lnTo>
                  <a:close/>
                  <a:moveTo>
                    <a:pt x="55940" y="44342"/>
                  </a:moveTo>
                  <a:lnTo>
                    <a:pt x="55940" y="45292"/>
                  </a:lnTo>
                  <a:lnTo>
                    <a:pt x="54940" y="45292"/>
                  </a:lnTo>
                  <a:lnTo>
                    <a:pt x="54940" y="44342"/>
                  </a:lnTo>
                  <a:close/>
                  <a:moveTo>
                    <a:pt x="53891" y="44342"/>
                  </a:moveTo>
                  <a:lnTo>
                    <a:pt x="53891" y="45442"/>
                  </a:lnTo>
                  <a:lnTo>
                    <a:pt x="52891" y="45592"/>
                  </a:lnTo>
                  <a:lnTo>
                    <a:pt x="52891" y="44342"/>
                  </a:lnTo>
                  <a:close/>
                  <a:moveTo>
                    <a:pt x="58040" y="44342"/>
                  </a:moveTo>
                  <a:lnTo>
                    <a:pt x="58040" y="45592"/>
                  </a:lnTo>
                  <a:lnTo>
                    <a:pt x="57040" y="45442"/>
                  </a:lnTo>
                  <a:lnTo>
                    <a:pt x="57040" y="44342"/>
                  </a:lnTo>
                  <a:close/>
                  <a:moveTo>
                    <a:pt x="52241" y="44342"/>
                  </a:moveTo>
                  <a:lnTo>
                    <a:pt x="52241" y="45692"/>
                  </a:lnTo>
                  <a:cubicBezTo>
                    <a:pt x="51741" y="45742"/>
                    <a:pt x="51291" y="45842"/>
                    <a:pt x="50841" y="45892"/>
                  </a:cubicBezTo>
                  <a:lnTo>
                    <a:pt x="50841" y="44342"/>
                  </a:lnTo>
                  <a:close/>
                  <a:moveTo>
                    <a:pt x="60090" y="44342"/>
                  </a:moveTo>
                  <a:lnTo>
                    <a:pt x="60090" y="45892"/>
                  </a:lnTo>
                  <a:cubicBezTo>
                    <a:pt x="59590" y="45842"/>
                    <a:pt x="59140" y="45742"/>
                    <a:pt x="58690" y="45692"/>
                  </a:cubicBezTo>
                  <a:lnTo>
                    <a:pt x="58690" y="44342"/>
                  </a:lnTo>
                  <a:close/>
                  <a:moveTo>
                    <a:pt x="50191" y="44342"/>
                  </a:moveTo>
                  <a:lnTo>
                    <a:pt x="50191" y="46042"/>
                  </a:lnTo>
                  <a:cubicBezTo>
                    <a:pt x="49691" y="46142"/>
                    <a:pt x="49241" y="46242"/>
                    <a:pt x="48742" y="46342"/>
                  </a:cubicBezTo>
                  <a:lnTo>
                    <a:pt x="48742" y="44342"/>
                  </a:lnTo>
                  <a:close/>
                  <a:moveTo>
                    <a:pt x="62139" y="44342"/>
                  </a:moveTo>
                  <a:lnTo>
                    <a:pt x="62139" y="46342"/>
                  </a:lnTo>
                  <a:cubicBezTo>
                    <a:pt x="61689" y="46242"/>
                    <a:pt x="61189" y="46142"/>
                    <a:pt x="60739" y="46042"/>
                  </a:cubicBezTo>
                  <a:lnTo>
                    <a:pt x="60739" y="44342"/>
                  </a:lnTo>
                  <a:close/>
                  <a:moveTo>
                    <a:pt x="48092" y="44392"/>
                  </a:moveTo>
                  <a:lnTo>
                    <a:pt x="48092" y="46492"/>
                  </a:lnTo>
                  <a:cubicBezTo>
                    <a:pt x="47642" y="46592"/>
                    <a:pt x="47142" y="46742"/>
                    <a:pt x="46692" y="46892"/>
                  </a:cubicBezTo>
                  <a:lnTo>
                    <a:pt x="46692" y="44392"/>
                  </a:lnTo>
                  <a:close/>
                  <a:moveTo>
                    <a:pt x="64239" y="44342"/>
                  </a:moveTo>
                  <a:lnTo>
                    <a:pt x="64239" y="46892"/>
                  </a:lnTo>
                  <a:cubicBezTo>
                    <a:pt x="63739" y="46742"/>
                    <a:pt x="63289" y="46592"/>
                    <a:pt x="62789" y="46492"/>
                  </a:cubicBezTo>
                  <a:lnTo>
                    <a:pt x="62789" y="44342"/>
                  </a:lnTo>
                  <a:close/>
                  <a:moveTo>
                    <a:pt x="46042" y="44342"/>
                  </a:moveTo>
                  <a:lnTo>
                    <a:pt x="46042" y="47092"/>
                  </a:lnTo>
                  <a:cubicBezTo>
                    <a:pt x="45542" y="47242"/>
                    <a:pt x="45092" y="47392"/>
                    <a:pt x="44592" y="47542"/>
                  </a:cubicBezTo>
                  <a:lnTo>
                    <a:pt x="44592" y="44342"/>
                  </a:lnTo>
                  <a:close/>
                  <a:moveTo>
                    <a:pt x="66288" y="44342"/>
                  </a:moveTo>
                  <a:lnTo>
                    <a:pt x="66288" y="47542"/>
                  </a:lnTo>
                  <a:cubicBezTo>
                    <a:pt x="65839" y="47392"/>
                    <a:pt x="65339" y="47242"/>
                    <a:pt x="64889" y="47092"/>
                  </a:cubicBezTo>
                  <a:lnTo>
                    <a:pt x="64889" y="44342"/>
                  </a:lnTo>
                  <a:close/>
                  <a:moveTo>
                    <a:pt x="43942" y="44392"/>
                  </a:moveTo>
                  <a:lnTo>
                    <a:pt x="43942" y="47842"/>
                  </a:lnTo>
                  <a:cubicBezTo>
                    <a:pt x="43492" y="47992"/>
                    <a:pt x="42993" y="48242"/>
                    <a:pt x="42543" y="48442"/>
                  </a:cubicBezTo>
                  <a:lnTo>
                    <a:pt x="42543" y="44392"/>
                  </a:lnTo>
                  <a:close/>
                  <a:moveTo>
                    <a:pt x="68338" y="44342"/>
                  </a:moveTo>
                  <a:lnTo>
                    <a:pt x="68338" y="48442"/>
                  </a:lnTo>
                  <a:cubicBezTo>
                    <a:pt x="67888" y="48242"/>
                    <a:pt x="67438" y="47992"/>
                    <a:pt x="66938" y="47792"/>
                  </a:cubicBezTo>
                  <a:lnTo>
                    <a:pt x="66938" y="44342"/>
                  </a:lnTo>
                  <a:close/>
                  <a:moveTo>
                    <a:pt x="41893" y="44342"/>
                  </a:moveTo>
                  <a:lnTo>
                    <a:pt x="41893" y="48742"/>
                  </a:lnTo>
                  <a:cubicBezTo>
                    <a:pt x="41443" y="48992"/>
                    <a:pt x="40993" y="49192"/>
                    <a:pt x="40593" y="49442"/>
                  </a:cubicBezTo>
                  <a:lnTo>
                    <a:pt x="40593" y="44342"/>
                  </a:lnTo>
                  <a:close/>
                  <a:moveTo>
                    <a:pt x="70288" y="44392"/>
                  </a:moveTo>
                  <a:lnTo>
                    <a:pt x="70288" y="49442"/>
                  </a:lnTo>
                  <a:cubicBezTo>
                    <a:pt x="69888" y="49192"/>
                    <a:pt x="69438" y="48992"/>
                    <a:pt x="69038" y="48742"/>
                  </a:cubicBezTo>
                  <a:lnTo>
                    <a:pt x="69038" y="44392"/>
                  </a:lnTo>
                  <a:close/>
                  <a:moveTo>
                    <a:pt x="32194" y="0"/>
                  </a:moveTo>
                  <a:lnTo>
                    <a:pt x="29495" y="6599"/>
                  </a:lnTo>
                  <a:lnTo>
                    <a:pt x="28445" y="6599"/>
                  </a:lnTo>
                  <a:lnTo>
                    <a:pt x="27795" y="5100"/>
                  </a:lnTo>
                  <a:lnTo>
                    <a:pt x="26245" y="8899"/>
                  </a:lnTo>
                  <a:lnTo>
                    <a:pt x="26245" y="21996"/>
                  </a:lnTo>
                  <a:cubicBezTo>
                    <a:pt x="25446" y="24996"/>
                    <a:pt x="24246" y="27845"/>
                    <a:pt x="22696" y="30545"/>
                  </a:cubicBezTo>
                  <a:cubicBezTo>
                    <a:pt x="18447" y="38044"/>
                    <a:pt x="11348" y="42393"/>
                    <a:pt x="3000" y="43193"/>
                  </a:cubicBezTo>
                  <a:lnTo>
                    <a:pt x="0" y="43193"/>
                  </a:lnTo>
                  <a:lnTo>
                    <a:pt x="0" y="45442"/>
                  </a:lnTo>
                  <a:lnTo>
                    <a:pt x="23846" y="45442"/>
                  </a:lnTo>
                  <a:lnTo>
                    <a:pt x="23846" y="53691"/>
                  </a:lnTo>
                  <a:cubicBezTo>
                    <a:pt x="23396" y="54541"/>
                    <a:pt x="23196" y="55440"/>
                    <a:pt x="23196" y="56390"/>
                  </a:cubicBezTo>
                  <a:lnTo>
                    <a:pt x="41143" y="56390"/>
                  </a:lnTo>
                  <a:cubicBezTo>
                    <a:pt x="41143" y="55440"/>
                    <a:pt x="40943" y="54541"/>
                    <a:pt x="40543" y="53691"/>
                  </a:cubicBezTo>
                  <a:lnTo>
                    <a:pt x="40543" y="50091"/>
                  </a:lnTo>
                  <a:cubicBezTo>
                    <a:pt x="44892" y="47442"/>
                    <a:pt x="50391" y="46242"/>
                    <a:pt x="55390" y="45842"/>
                  </a:cubicBezTo>
                  <a:cubicBezTo>
                    <a:pt x="60390" y="46242"/>
                    <a:pt x="65889" y="47442"/>
                    <a:pt x="70238" y="50091"/>
                  </a:cubicBezTo>
                  <a:lnTo>
                    <a:pt x="70238" y="53741"/>
                  </a:lnTo>
                  <a:cubicBezTo>
                    <a:pt x="69838" y="54541"/>
                    <a:pt x="69638" y="55490"/>
                    <a:pt x="69638" y="56440"/>
                  </a:cubicBezTo>
                  <a:lnTo>
                    <a:pt x="87585" y="56440"/>
                  </a:lnTo>
                  <a:cubicBezTo>
                    <a:pt x="87585" y="55490"/>
                    <a:pt x="87335" y="54541"/>
                    <a:pt x="86935" y="53741"/>
                  </a:cubicBezTo>
                  <a:lnTo>
                    <a:pt x="86935" y="45442"/>
                  </a:lnTo>
                  <a:lnTo>
                    <a:pt x="110831" y="45442"/>
                  </a:lnTo>
                  <a:lnTo>
                    <a:pt x="110831" y="43193"/>
                  </a:lnTo>
                  <a:lnTo>
                    <a:pt x="107831" y="43193"/>
                  </a:lnTo>
                  <a:cubicBezTo>
                    <a:pt x="99533" y="42343"/>
                    <a:pt x="92334" y="38044"/>
                    <a:pt x="88135" y="30595"/>
                  </a:cubicBezTo>
                  <a:cubicBezTo>
                    <a:pt x="86585" y="27945"/>
                    <a:pt x="85435" y="25146"/>
                    <a:pt x="84635" y="22246"/>
                  </a:cubicBezTo>
                  <a:lnTo>
                    <a:pt x="84635" y="8899"/>
                  </a:lnTo>
                  <a:lnTo>
                    <a:pt x="83036" y="5100"/>
                  </a:lnTo>
                  <a:lnTo>
                    <a:pt x="82436" y="6599"/>
                  </a:lnTo>
                  <a:lnTo>
                    <a:pt x="81386" y="6599"/>
                  </a:lnTo>
                  <a:lnTo>
                    <a:pt x="78636" y="0"/>
                  </a:lnTo>
                  <a:lnTo>
                    <a:pt x="75937" y="6599"/>
                  </a:lnTo>
                  <a:lnTo>
                    <a:pt x="74837" y="6599"/>
                  </a:lnTo>
                  <a:lnTo>
                    <a:pt x="74237" y="5100"/>
                  </a:lnTo>
                  <a:lnTo>
                    <a:pt x="72637" y="8899"/>
                  </a:lnTo>
                  <a:lnTo>
                    <a:pt x="72637" y="12298"/>
                  </a:lnTo>
                  <a:lnTo>
                    <a:pt x="72637" y="15698"/>
                  </a:lnTo>
                  <a:lnTo>
                    <a:pt x="68888" y="15698"/>
                  </a:lnTo>
                  <a:lnTo>
                    <a:pt x="68888" y="15648"/>
                  </a:lnTo>
                  <a:lnTo>
                    <a:pt x="60439" y="15648"/>
                  </a:lnTo>
                  <a:lnTo>
                    <a:pt x="60439" y="15598"/>
                  </a:lnTo>
                  <a:lnTo>
                    <a:pt x="58190" y="15698"/>
                  </a:lnTo>
                  <a:cubicBezTo>
                    <a:pt x="58190" y="15248"/>
                    <a:pt x="57840" y="14898"/>
                    <a:pt x="57390" y="14898"/>
                  </a:cubicBezTo>
                  <a:lnTo>
                    <a:pt x="53841" y="14898"/>
                  </a:lnTo>
                  <a:cubicBezTo>
                    <a:pt x="53391" y="14898"/>
                    <a:pt x="52991" y="15248"/>
                    <a:pt x="52991" y="15698"/>
                  </a:cubicBezTo>
                  <a:lnTo>
                    <a:pt x="50441" y="15698"/>
                  </a:lnTo>
                  <a:lnTo>
                    <a:pt x="50441" y="15748"/>
                  </a:lnTo>
                  <a:lnTo>
                    <a:pt x="46242" y="15748"/>
                  </a:lnTo>
                  <a:lnTo>
                    <a:pt x="46292" y="15798"/>
                  </a:lnTo>
                  <a:lnTo>
                    <a:pt x="40543" y="15798"/>
                  </a:lnTo>
                  <a:lnTo>
                    <a:pt x="38193" y="15698"/>
                  </a:lnTo>
                  <a:lnTo>
                    <a:pt x="38193" y="12298"/>
                  </a:lnTo>
                  <a:lnTo>
                    <a:pt x="38193" y="8899"/>
                  </a:lnTo>
                  <a:lnTo>
                    <a:pt x="36644" y="5100"/>
                  </a:lnTo>
                  <a:lnTo>
                    <a:pt x="36044" y="6599"/>
                  </a:lnTo>
                  <a:lnTo>
                    <a:pt x="34944" y="6599"/>
                  </a:lnTo>
                  <a:lnTo>
                    <a:pt x="32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1" name="Google Shape;291;p3"/>
          <p:cNvSpPr txBox="1"/>
          <p:nvPr>
            <p:ph type="title"/>
          </p:nvPr>
        </p:nvSpPr>
        <p:spPr>
          <a:xfrm>
            <a:off x="3367325" y="2439882"/>
            <a:ext cx="5063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92" name="Google Shape;292;p3"/>
          <p:cNvSpPr txBox="1"/>
          <p:nvPr>
            <p:ph idx="2" type="title"/>
          </p:nvPr>
        </p:nvSpPr>
        <p:spPr>
          <a:xfrm>
            <a:off x="6148925" y="1299775"/>
            <a:ext cx="22818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</a:pPr>
            <a:r>
              <a:rPr lang="en">
                <a:solidFill>
                  <a:srgbClr val="FF5A5F"/>
                </a:solidFill>
              </a:rPr>
              <a:t>01</a:t>
            </a:r>
            <a:endParaRPr>
              <a:solidFill>
                <a:srgbClr val="FF5A5F"/>
              </a:solidFill>
            </a:endParaRPr>
          </a:p>
        </p:txBody>
      </p:sp>
      <p:sp>
        <p:nvSpPr>
          <p:cNvPr id="293" name="Google Shape;293;p3"/>
          <p:cNvSpPr txBox="1"/>
          <p:nvPr>
            <p:ph idx="1" type="subTitle"/>
          </p:nvPr>
        </p:nvSpPr>
        <p:spPr>
          <a:xfrm>
            <a:off x="5877125" y="3214929"/>
            <a:ext cx="25536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How to book your perfect city trip</a:t>
            </a:r>
            <a:endParaRPr/>
          </a:p>
        </p:txBody>
      </p:sp>
      <p:sp>
        <p:nvSpPr>
          <p:cNvPr id="294" name="Google Shape;294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"/>
          <p:cNvSpPr txBox="1"/>
          <p:nvPr>
            <p:ph type="title"/>
          </p:nvPr>
        </p:nvSpPr>
        <p:spPr>
          <a:xfrm>
            <a:off x="3448725" y="898150"/>
            <a:ext cx="49752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rgbClr val="FF5A5F"/>
                </a:solidFill>
              </a:rPr>
              <a:t>19 000 000 </a:t>
            </a:r>
            <a:endParaRPr>
              <a:solidFill>
                <a:srgbClr val="FF5A5F"/>
              </a:solidFill>
            </a:endParaRPr>
          </a:p>
        </p:txBody>
      </p:sp>
      <p:sp>
        <p:nvSpPr>
          <p:cNvPr id="300" name="Google Shape;300;p4"/>
          <p:cNvSpPr txBox="1"/>
          <p:nvPr>
            <p:ph idx="1" type="subTitle"/>
          </p:nvPr>
        </p:nvSpPr>
        <p:spPr>
          <a:xfrm>
            <a:off x="3448725" y="1562575"/>
            <a:ext cx="4975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tourists per year</a:t>
            </a:r>
            <a:endParaRPr/>
          </a:p>
        </p:txBody>
      </p:sp>
      <p:sp>
        <p:nvSpPr>
          <p:cNvPr id="301" name="Google Shape;301;p4"/>
          <p:cNvSpPr txBox="1"/>
          <p:nvPr>
            <p:ph idx="2" type="title"/>
          </p:nvPr>
        </p:nvSpPr>
        <p:spPr>
          <a:xfrm>
            <a:off x="3448725" y="2148986"/>
            <a:ext cx="49752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rgbClr val="FF5A5F"/>
                </a:solidFill>
              </a:rPr>
              <a:t>74 241</a:t>
            </a:r>
            <a:endParaRPr>
              <a:solidFill>
                <a:srgbClr val="FF5A5F"/>
              </a:solidFill>
            </a:endParaRPr>
          </a:p>
        </p:txBody>
      </p:sp>
      <p:sp>
        <p:nvSpPr>
          <p:cNvPr id="302" name="Google Shape;302;p4"/>
          <p:cNvSpPr txBox="1"/>
          <p:nvPr>
            <p:ph idx="3" type="subTitle"/>
          </p:nvPr>
        </p:nvSpPr>
        <p:spPr>
          <a:xfrm>
            <a:off x="3448725" y="2813379"/>
            <a:ext cx="4975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Airbnbs</a:t>
            </a:r>
            <a:endParaRPr/>
          </a:p>
        </p:txBody>
      </p:sp>
      <p:sp>
        <p:nvSpPr>
          <p:cNvPr id="303" name="Google Shape;303;p4"/>
          <p:cNvSpPr txBox="1"/>
          <p:nvPr>
            <p:ph idx="4" type="title"/>
          </p:nvPr>
        </p:nvSpPr>
        <p:spPr>
          <a:xfrm>
            <a:off x="6428300" y="3399800"/>
            <a:ext cx="19956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rgbClr val="FF5A5F"/>
                </a:solidFill>
              </a:rPr>
              <a:t>14 011</a:t>
            </a:r>
            <a:endParaRPr/>
          </a:p>
        </p:txBody>
      </p:sp>
      <p:sp>
        <p:nvSpPr>
          <p:cNvPr id="304" name="Google Shape;304;p4"/>
          <p:cNvSpPr txBox="1"/>
          <p:nvPr>
            <p:ph idx="5" type="subTitle"/>
          </p:nvPr>
        </p:nvSpPr>
        <p:spPr>
          <a:xfrm>
            <a:off x="7184575" y="4064200"/>
            <a:ext cx="12393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Restaurants</a:t>
            </a:r>
            <a:endParaRPr/>
          </a:p>
        </p:txBody>
      </p:sp>
      <p:sp>
        <p:nvSpPr>
          <p:cNvPr id="305" name="Google Shape;305;p4"/>
          <p:cNvSpPr/>
          <p:nvPr/>
        </p:nvSpPr>
        <p:spPr>
          <a:xfrm flipH="1">
            <a:off x="-257148" y="862276"/>
            <a:ext cx="1848473" cy="812498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6" name="Google Shape;306;p4"/>
          <p:cNvGrpSpPr/>
          <p:nvPr/>
        </p:nvGrpSpPr>
        <p:grpSpPr>
          <a:xfrm>
            <a:off x="1679450" y="1475506"/>
            <a:ext cx="1681173" cy="3570733"/>
            <a:chOff x="956100" y="1038300"/>
            <a:chExt cx="1325742" cy="3274099"/>
          </a:xfrm>
        </p:grpSpPr>
        <p:sp>
          <p:nvSpPr>
            <p:cNvPr id="307" name="Google Shape;307;p4"/>
            <p:cNvSpPr/>
            <p:nvPr/>
          </p:nvSpPr>
          <p:spPr>
            <a:xfrm>
              <a:off x="956100" y="1038300"/>
              <a:ext cx="289116" cy="1715818"/>
            </a:xfrm>
            <a:custGeom>
              <a:rect b="b" l="l" r="r" t="t"/>
              <a:pathLst>
                <a:path extrusionOk="0" h="22451" w="3783">
                  <a:moveTo>
                    <a:pt x="541" y="0"/>
                  </a:moveTo>
                  <a:cubicBezTo>
                    <a:pt x="271" y="0"/>
                    <a:pt x="0" y="185"/>
                    <a:pt x="29" y="555"/>
                  </a:cubicBezTo>
                  <a:lnTo>
                    <a:pt x="29" y="16991"/>
                  </a:lnTo>
                  <a:cubicBezTo>
                    <a:pt x="29" y="17302"/>
                    <a:pt x="276" y="17495"/>
                    <a:pt x="535" y="17495"/>
                  </a:cubicBezTo>
                  <a:cubicBezTo>
                    <a:pt x="679" y="17495"/>
                    <a:pt x="827" y="17436"/>
                    <a:pt x="939" y="17304"/>
                  </a:cubicBezTo>
                  <a:lnTo>
                    <a:pt x="2730" y="15057"/>
                  </a:lnTo>
                  <a:lnTo>
                    <a:pt x="2787" y="22451"/>
                  </a:lnTo>
                  <a:cubicBezTo>
                    <a:pt x="3015" y="22053"/>
                    <a:pt x="3384" y="21740"/>
                    <a:pt x="3782" y="21541"/>
                  </a:cubicBezTo>
                  <a:lnTo>
                    <a:pt x="3754" y="13607"/>
                  </a:lnTo>
                  <a:cubicBezTo>
                    <a:pt x="3754" y="13296"/>
                    <a:pt x="3495" y="13103"/>
                    <a:pt x="3235" y="13103"/>
                  </a:cubicBezTo>
                  <a:cubicBezTo>
                    <a:pt x="3090" y="13103"/>
                    <a:pt x="2945" y="13162"/>
                    <a:pt x="2844" y="13294"/>
                  </a:cubicBezTo>
                  <a:lnTo>
                    <a:pt x="1053" y="15569"/>
                  </a:lnTo>
                  <a:lnTo>
                    <a:pt x="1053" y="555"/>
                  </a:lnTo>
                  <a:cubicBezTo>
                    <a:pt x="1081" y="185"/>
                    <a:pt x="811" y="0"/>
                    <a:pt x="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1501537" y="2517178"/>
              <a:ext cx="421713" cy="150022"/>
            </a:xfrm>
            <a:custGeom>
              <a:rect b="b" l="l" r="r" t="t"/>
              <a:pathLst>
                <a:path extrusionOk="0" h="1963" w="5518">
                  <a:moveTo>
                    <a:pt x="1" y="0"/>
                  </a:moveTo>
                  <a:lnTo>
                    <a:pt x="1" y="0"/>
                  </a:lnTo>
                  <a:cubicBezTo>
                    <a:pt x="257" y="399"/>
                    <a:pt x="598" y="768"/>
                    <a:pt x="1025" y="1053"/>
                  </a:cubicBezTo>
                  <a:lnTo>
                    <a:pt x="1025" y="1963"/>
                  </a:lnTo>
                  <a:lnTo>
                    <a:pt x="4494" y="1963"/>
                  </a:lnTo>
                  <a:lnTo>
                    <a:pt x="4494" y="1053"/>
                  </a:lnTo>
                  <a:cubicBezTo>
                    <a:pt x="4892" y="768"/>
                    <a:pt x="5233" y="399"/>
                    <a:pt x="5518" y="0"/>
                  </a:cubicBezTo>
                  <a:lnTo>
                    <a:pt x="5518" y="0"/>
                  </a:lnTo>
                  <a:cubicBezTo>
                    <a:pt x="4650" y="455"/>
                    <a:pt x="3698" y="683"/>
                    <a:pt x="2749" y="683"/>
                  </a:cubicBezTo>
                  <a:cubicBezTo>
                    <a:pt x="1800" y="683"/>
                    <a:pt x="854" y="45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1255987" y="1163253"/>
              <a:ext cx="910680" cy="1406908"/>
            </a:xfrm>
            <a:custGeom>
              <a:rect b="b" l="l" r="r" t="t"/>
              <a:pathLst>
                <a:path extrusionOk="0" h="18409" w="11916">
                  <a:moveTo>
                    <a:pt x="5944" y="11489"/>
                  </a:moveTo>
                  <a:cubicBezTo>
                    <a:pt x="7963" y="11489"/>
                    <a:pt x="9555" y="12370"/>
                    <a:pt x="9555" y="14844"/>
                  </a:cubicBezTo>
                  <a:cubicBezTo>
                    <a:pt x="9555" y="17290"/>
                    <a:pt x="6825" y="17290"/>
                    <a:pt x="5944" y="17290"/>
                  </a:cubicBezTo>
                  <a:cubicBezTo>
                    <a:pt x="5924" y="17290"/>
                    <a:pt x="5903" y="17290"/>
                    <a:pt x="5882" y="17290"/>
                  </a:cubicBezTo>
                  <a:cubicBezTo>
                    <a:pt x="4942" y="17290"/>
                    <a:pt x="2361" y="17263"/>
                    <a:pt x="2361" y="14844"/>
                  </a:cubicBezTo>
                  <a:lnTo>
                    <a:pt x="2332" y="14844"/>
                  </a:lnTo>
                  <a:cubicBezTo>
                    <a:pt x="2332" y="12370"/>
                    <a:pt x="3953" y="11489"/>
                    <a:pt x="5944" y="11489"/>
                  </a:cubicBezTo>
                  <a:close/>
                  <a:moveTo>
                    <a:pt x="5972" y="0"/>
                  </a:moveTo>
                  <a:cubicBezTo>
                    <a:pt x="2674" y="0"/>
                    <a:pt x="1" y="2730"/>
                    <a:pt x="86" y="6029"/>
                  </a:cubicBezTo>
                  <a:lnTo>
                    <a:pt x="86" y="12541"/>
                  </a:lnTo>
                  <a:cubicBezTo>
                    <a:pt x="86" y="15940"/>
                    <a:pt x="2893" y="18409"/>
                    <a:pt x="5978" y="18409"/>
                  </a:cubicBezTo>
                  <a:cubicBezTo>
                    <a:pt x="6893" y="18409"/>
                    <a:pt x="7833" y="18191"/>
                    <a:pt x="8731" y="17716"/>
                  </a:cubicBezTo>
                  <a:cubicBezTo>
                    <a:pt x="10636" y="16693"/>
                    <a:pt x="11859" y="14702"/>
                    <a:pt x="11859" y="12541"/>
                  </a:cubicBezTo>
                  <a:lnTo>
                    <a:pt x="11859" y="6029"/>
                  </a:lnTo>
                  <a:cubicBezTo>
                    <a:pt x="11916" y="2730"/>
                    <a:pt x="9271" y="0"/>
                    <a:pt x="5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1436348" y="2041210"/>
              <a:ext cx="552094" cy="443418"/>
            </a:xfrm>
            <a:custGeom>
              <a:rect b="b" l="l" r="r" t="t"/>
              <a:pathLst>
                <a:path extrusionOk="0" h="5802" w="7224">
                  <a:moveTo>
                    <a:pt x="3612" y="1"/>
                  </a:moveTo>
                  <a:cubicBezTo>
                    <a:pt x="1622" y="1"/>
                    <a:pt x="1" y="882"/>
                    <a:pt x="1" y="3356"/>
                  </a:cubicBezTo>
                  <a:cubicBezTo>
                    <a:pt x="1" y="5802"/>
                    <a:pt x="2731" y="5802"/>
                    <a:pt x="3612" y="5802"/>
                  </a:cubicBezTo>
                  <a:cubicBezTo>
                    <a:pt x="3631" y="5802"/>
                    <a:pt x="3652" y="5802"/>
                    <a:pt x="3673" y="5802"/>
                  </a:cubicBezTo>
                  <a:cubicBezTo>
                    <a:pt x="4588" y="5802"/>
                    <a:pt x="7224" y="5775"/>
                    <a:pt x="7224" y="3356"/>
                  </a:cubicBezTo>
                  <a:cubicBezTo>
                    <a:pt x="7224" y="882"/>
                    <a:pt x="5603" y="1"/>
                    <a:pt x="3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1140817" y="2667122"/>
              <a:ext cx="1141025" cy="1645277"/>
            </a:xfrm>
            <a:custGeom>
              <a:rect b="b" l="l" r="r" t="t"/>
              <a:pathLst>
                <a:path extrusionOk="0" h="21528" w="14930">
                  <a:moveTo>
                    <a:pt x="7484" y="3123"/>
                  </a:moveTo>
                  <a:cubicBezTo>
                    <a:pt x="7831" y="3123"/>
                    <a:pt x="8162" y="3383"/>
                    <a:pt x="8162" y="3783"/>
                  </a:cubicBezTo>
                  <a:cubicBezTo>
                    <a:pt x="8133" y="4152"/>
                    <a:pt x="7849" y="4465"/>
                    <a:pt x="7479" y="4465"/>
                  </a:cubicBezTo>
                  <a:cubicBezTo>
                    <a:pt x="6882" y="4465"/>
                    <a:pt x="6569" y="3754"/>
                    <a:pt x="6996" y="3328"/>
                  </a:cubicBezTo>
                  <a:cubicBezTo>
                    <a:pt x="7137" y="3187"/>
                    <a:pt x="7312" y="3123"/>
                    <a:pt x="7484" y="3123"/>
                  </a:cubicBezTo>
                  <a:close/>
                  <a:moveTo>
                    <a:pt x="7467" y="6372"/>
                  </a:moveTo>
                  <a:cubicBezTo>
                    <a:pt x="7820" y="6372"/>
                    <a:pt x="8162" y="6647"/>
                    <a:pt x="8162" y="7053"/>
                  </a:cubicBezTo>
                  <a:cubicBezTo>
                    <a:pt x="8162" y="7451"/>
                    <a:pt x="7849" y="7764"/>
                    <a:pt x="7479" y="7764"/>
                  </a:cubicBezTo>
                  <a:lnTo>
                    <a:pt x="7479" y="7735"/>
                  </a:lnTo>
                  <a:cubicBezTo>
                    <a:pt x="6882" y="7735"/>
                    <a:pt x="6569" y="6996"/>
                    <a:pt x="6996" y="6569"/>
                  </a:cubicBezTo>
                  <a:cubicBezTo>
                    <a:pt x="7132" y="6433"/>
                    <a:pt x="7301" y="6372"/>
                    <a:pt x="7467" y="6372"/>
                  </a:cubicBezTo>
                  <a:close/>
                  <a:moveTo>
                    <a:pt x="7467" y="9642"/>
                  </a:moveTo>
                  <a:cubicBezTo>
                    <a:pt x="7820" y="9642"/>
                    <a:pt x="8162" y="9917"/>
                    <a:pt x="8162" y="10323"/>
                  </a:cubicBezTo>
                  <a:cubicBezTo>
                    <a:pt x="8133" y="10693"/>
                    <a:pt x="7849" y="11006"/>
                    <a:pt x="7479" y="11006"/>
                  </a:cubicBezTo>
                  <a:cubicBezTo>
                    <a:pt x="6882" y="11006"/>
                    <a:pt x="6569" y="10266"/>
                    <a:pt x="6996" y="9840"/>
                  </a:cubicBezTo>
                  <a:cubicBezTo>
                    <a:pt x="7132" y="9703"/>
                    <a:pt x="7301" y="9642"/>
                    <a:pt x="7467" y="9642"/>
                  </a:cubicBezTo>
                  <a:close/>
                  <a:moveTo>
                    <a:pt x="7467" y="12913"/>
                  </a:moveTo>
                  <a:cubicBezTo>
                    <a:pt x="7820" y="12913"/>
                    <a:pt x="8162" y="13187"/>
                    <a:pt x="8162" y="13593"/>
                  </a:cubicBezTo>
                  <a:cubicBezTo>
                    <a:pt x="8133" y="13963"/>
                    <a:pt x="7849" y="14276"/>
                    <a:pt x="7479" y="14276"/>
                  </a:cubicBezTo>
                  <a:cubicBezTo>
                    <a:pt x="6882" y="14276"/>
                    <a:pt x="6569" y="13536"/>
                    <a:pt x="6996" y="13110"/>
                  </a:cubicBezTo>
                  <a:cubicBezTo>
                    <a:pt x="7132" y="12973"/>
                    <a:pt x="7301" y="12913"/>
                    <a:pt x="7467" y="12913"/>
                  </a:cubicBezTo>
                  <a:close/>
                  <a:moveTo>
                    <a:pt x="7467" y="16183"/>
                  </a:moveTo>
                  <a:cubicBezTo>
                    <a:pt x="7820" y="16183"/>
                    <a:pt x="8162" y="16457"/>
                    <a:pt x="8162" y="16863"/>
                  </a:cubicBezTo>
                  <a:cubicBezTo>
                    <a:pt x="8133" y="17233"/>
                    <a:pt x="7849" y="17546"/>
                    <a:pt x="7479" y="17546"/>
                  </a:cubicBezTo>
                  <a:cubicBezTo>
                    <a:pt x="6882" y="17546"/>
                    <a:pt x="6569" y="16807"/>
                    <a:pt x="6996" y="16380"/>
                  </a:cubicBezTo>
                  <a:cubicBezTo>
                    <a:pt x="7132" y="16244"/>
                    <a:pt x="7301" y="16183"/>
                    <a:pt x="7467" y="16183"/>
                  </a:cubicBezTo>
                  <a:close/>
                  <a:moveTo>
                    <a:pt x="2361" y="1"/>
                  </a:moveTo>
                  <a:cubicBezTo>
                    <a:pt x="1053" y="29"/>
                    <a:pt x="29" y="1053"/>
                    <a:pt x="0" y="2361"/>
                  </a:cubicBezTo>
                  <a:lnTo>
                    <a:pt x="0" y="19167"/>
                  </a:lnTo>
                  <a:cubicBezTo>
                    <a:pt x="0" y="20475"/>
                    <a:pt x="1053" y="21527"/>
                    <a:pt x="2361" y="21527"/>
                  </a:cubicBezTo>
                  <a:lnTo>
                    <a:pt x="12598" y="21527"/>
                  </a:lnTo>
                  <a:cubicBezTo>
                    <a:pt x="13878" y="21527"/>
                    <a:pt x="14930" y="20475"/>
                    <a:pt x="14930" y="19167"/>
                  </a:cubicBezTo>
                  <a:lnTo>
                    <a:pt x="14930" y="2361"/>
                  </a:lnTo>
                  <a:cubicBezTo>
                    <a:pt x="14930" y="1053"/>
                    <a:pt x="13878" y="1"/>
                    <a:pt x="12598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1642845" y="2906176"/>
              <a:ext cx="121745" cy="104244"/>
            </a:xfrm>
            <a:custGeom>
              <a:rect b="b" l="l" r="r" t="t"/>
              <a:pathLst>
                <a:path extrusionOk="0" h="1364" w="1593">
                  <a:moveTo>
                    <a:pt x="910" y="1"/>
                  </a:moveTo>
                  <a:cubicBezTo>
                    <a:pt x="313" y="1"/>
                    <a:pt x="0" y="740"/>
                    <a:pt x="427" y="1166"/>
                  </a:cubicBezTo>
                  <a:cubicBezTo>
                    <a:pt x="563" y="1303"/>
                    <a:pt x="732" y="1364"/>
                    <a:pt x="898" y="1364"/>
                  </a:cubicBezTo>
                  <a:cubicBezTo>
                    <a:pt x="1251" y="1364"/>
                    <a:pt x="1593" y="1089"/>
                    <a:pt x="1593" y="683"/>
                  </a:cubicBezTo>
                  <a:cubicBezTo>
                    <a:pt x="1593" y="313"/>
                    <a:pt x="1280" y="1"/>
                    <a:pt x="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1642845" y="3156082"/>
              <a:ext cx="121745" cy="102104"/>
            </a:xfrm>
            <a:custGeom>
              <a:rect b="b" l="l" r="r" t="t"/>
              <a:pathLst>
                <a:path extrusionOk="0" h="1336" w="1593">
                  <a:moveTo>
                    <a:pt x="910" y="1"/>
                  </a:moveTo>
                  <a:cubicBezTo>
                    <a:pt x="313" y="1"/>
                    <a:pt x="0" y="712"/>
                    <a:pt x="427" y="1138"/>
                  </a:cubicBezTo>
                  <a:cubicBezTo>
                    <a:pt x="563" y="1275"/>
                    <a:pt x="732" y="1336"/>
                    <a:pt x="898" y="1336"/>
                  </a:cubicBezTo>
                  <a:cubicBezTo>
                    <a:pt x="1251" y="1336"/>
                    <a:pt x="1593" y="1061"/>
                    <a:pt x="1593" y="655"/>
                  </a:cubicBezTo>
                  <a:cubicBezTo>
                    <a:pt x="1564" y="285"/>
                    <a:pt x="1280" y="1"/>
                    <a:pt x="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1642845" y="3403848"/>
              <a:ext cx="121745" cy="104244"/>
            </a:xfrm>
            <a:custGeom>
              <a:rect b="b" l="l" r="r" t="t"/>
              <a:pathLst>
                <a:path extrusionOk="0" h="1364" w="1593">
                  <a:moveTo>
                    <a:pt x="910" y="1"/>
                  </a:moveTo>
                  <a:cubicBezTo>
                    <a:pt x="313" y="1"/>
                    <a:pt x="0" y="740"/>
                    <a:pt x="427" y="1166"/>
                  </a:cubicBezTo>
                  <a:cubicBezTo>
                    <a:pt x="563" y="1303"/>
                    <a:pt x="732" y="1364"/>
                    <a:pt x="898" y="1364"/>
                  </a:cubicBezTo>
                  <a:cubicBezTo>
                    <a:pt x="1251" y="1364"/>
                    <a:pt x="1593" y="1089"/>
                    <a:pt x="1593" y="683"/>
                  </a:cubicBezTo>
                  <a:cubicBezTo>
                    <a:pt x="1564" y="313"/>
                    <a:pt x="1280" y="1"/>
                    <a:pt x="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1642845" y="3653754"/>
              <a:ext cx="121745" cy="104244"/>
            </a:xfrm>
            <a:custGeom>
              <a:rect b="b" l="l" r="r" t="t"/>
              <a:pathLst>
                <a:path extrusionOk="0" h="1364" w="1593">
                  <a:moveTo>
                    <a:pt x="910" y="1"/>
                  </a:moveTo>
                  <a:cubicBezTo>
                    <a:pt x="313" y="1"/>
                    <a:pt x="0" y="740"/>
                    <a:pt x="427" y="1167"/>
                  </a:cubicBezTo>
                  <a:cubicBezTo>
                    <a:pt x="563" y="1303"/>
                    <a:pt x="732" y="1364"/>
                    <a:pt x="898" y="1364"/>
                  </a:cubicBezTo>
                  <a:cubicBezTo>
                    <a:pt x="1251" y="1364"/>
                    <a:pt x="1593" y="1089"/>
                    <a:pt x="1593" y="683"/>
                  </a:cubicBezTo>
                  <a:cubicBezTo>
                    <a:pt x="1564" y="314"/>
                    <a:pt x="1280" y="1"/>
                    <a:pt x="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1642845" y="3903737"/>
              <a:ext cx="121745" cy="104244"/>
            </a:xfrm>
            <a:custGeom>
              <a:rect b="b" l="l" r="r" t="t"/>
              <a:pathLst>
                <a:path extrusionOk="0" h="1364" w="1593">
                  <a:moveTo>
                    <a:pt x="910" y="0"/>
                  </a:moveTo>
                  <a:cubicBezTo>
                    <a:pt x="313" y="0"/>
                    <a:pt x="0" y="739"/>
                    <a:pt x="427" y="1166"/>
                  </a:cubicBezTo>
                  <a:cubicBezTo>
                    <a:pt x="563" y="1302"/>
                    <a:pt x="732" y="1363"/>
                    <a:pt x="898" y="1363"/>
                  </a:cubicBezTo>
                  <a:cubicBezTo>
                    <a:pt x="1251" y="1363"/>
                    <a:pt x="1593" y="1089"/>
                    <a:pt x="1593" y="682"/>
                  </a:cubicBezTo>
                  <a:cubicBezTo>
                    <a:pt x="1564" y="313"/>
                    <a:pt x="1280" y="0"/>
                    <a:pt x="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7" name="Google Shape;317;p4"/>
          <p:cNvSpPr/>
          <p:nvPr/>
        </p:nvSpPr>
        <p:spPr>
          <a:xfrm flipH="1">
            <a:off x="1746612" y="505851"/>
            <a:ext cx="907490" cy="356420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4"/>
          <p:cNvSpPr/>
          <p:nvPr/>
        </p:nvSpPr>
        <p:spPr>
          <a:xfrm flipH="1">
            <a:off x="7789087" y="333822"/>
            <a:ext cx="1082187" cy="428163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4"/>
          <p:cNvSpPr txBox="1"/>
          <p:nvPr>
            <p:ph type="title"/>
          </p:nvPr>
        </p:nvSpPr>
        <p:spPr>
          <a:xfrm>
            <a:off x="713250" y="50585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>
                <a:solidFill>
                  <a:schemeClr val="lt2"/>
                </a:solidFill>
              </a:rPr>
              <a:t>LONDON</a:t>
            </a:r>
            <a:endParaRPr sz="2800">
              <a:solidFill>
                <a:schemeClr val="lt2"/>
              </a:solidFill>
            </a:endParaRPr>
          </a:p>
        </p:txBody>
      </p:sp>
      <p:sp>
        <p:nvSpPr>
          <p:cNvPr id="320" name="Google Shape;320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4"/>
          <p:cNvSpPr txBox="1"/>
          <p:nvPr>
            <p:ph idx="4" type="title"/>
          </p:nvPr>
        </p:nvSpPr>
        <p:spPr>
          <a:xfrm>
            <a:off x="4357725" y="3399800"/>
            <a:ext cx="19956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rgbClr val="FF5A5F"/>
                </a:solidFill>
              </a:rPr>
              <a:t>1</a:t>
            </a:r>
            <a:r>
              <a:rPr lang="en">
                <a:solidFill>
                  <a:srgbClr val="FF5A5F"/>
                </a:solidFill>
              </a:rPr>
              <a:t> 653</a:t>
            </a:r>
            <a:endParaRPr/>
          </a:p>
        </p:txBody>
      </p:sp>
      <p:sp>
        <p:nvSpPr>
          <p:cNvPr id="322" name="Google Shape;322;p4"/>
          <p:cNvSpPr txBox="1"/>
          <p:nvPr>
            <p:ph idx="5" type="subTitle"/>
          </p:nvPr>
        </p:nvSpPr>
        <p:spPr>
          <a:xfrm>
            <a:off x="4321575" y="4064175"/>
            <a:ext cx="20679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Cultural Attractions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"/>
          <p:cNvSpPr txBox="1"/>
          <p:nvPr>
            <p:ph type="title"/>
          </p:nvPr>
        </p:nvSpPr>
        <p:spPr>
          <a:xfrm>
            <a:off x="713250" y="4415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600"/>
              <a:t>HOW </a:t>
            </a:r>
            <a:r>
              <a:rPr lang="en" sz="2600">
                <a:solidFill>
                  <a:srgbClr val="FF5A5F"/>
                </a:solidFill>
              </a:rPr>
              <a:t>(NOT)</a:t>
            </a:r>
            <a:r>
              <a:rPr lang="en" sz="2600"/>
              <a:t> TO BOOK YOUR PERFECT CITY TRIP</a:t>
            </a:r>
            <a:endParaRPr sz="2600"/>
          </a:p>
        </p:txBody>
      </p:sp>
      <p:grpSp>
        <p:nvGrpSpPr>
          <p:cNvPr id="328" name="Google Shape;328;p6"/>
          <p:cNvGrpSpPr/>
          <p:nvPr/>
        </p:nvGrpSpPr>
        <p:grpSpPr>
          <a:xfrm>
            <a:off x="2284000" y="1014265"/>
            <a:ext cx="875319" cy="940772"/>
            <a:chOff x="8217548" y="1235475"/>
            <a:chExt cx="1018050" cy="1094175"/>
          </a:xfrm>
        </p:grpSpPr>
        <p:sp>
          <p:nvSpPr>
            <p:cNvPr id="329" name="Google Shape;329;p6"/>
            <p:cNvSpPr/>
            <p:nvPr/>
          </p:nvSpPr>
          <p:spPr>
            <a:xfrm flipH="1">
              <a:off x="8217548" y="1235475"/>
              <a:ext cx="1018050" cy="402825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30" name="Google Shape;330;p6"/>
            <p:cNvGrpSpPr/>
            <p:nvPr/>
          </p:nvGrpSpPr>
          <p:grpSpPr>
            <a:xfrm>
              <a:off x="8586625" y="1712550"/>
              <a:ext cx="265900" cy="617100"/>
              <a:chOff x="8586625" y="1712550"/>
              <a:chExt cx="265900" cy="617100"/>
            </a:xfrm>
          </p:grpSpPr>
          <p:sp>
            <p:nvSpPr>
              <p:cNvPr id="331" name="Google Shape;331;p6"/>
              <p:cNvSpPr/>
              <p:nvPr/>
            </p:nvSpPr>
            <p:spPr>
              <a:xfrm flipH="1">
                <a:off x="8748700" y="1712550"/>
                <a:ext cx="103825" cy="145750"/>
              </a:xfrm>
              <a:custGeom>
                <a:rect b="b" l="l" r="r" t="t"/>
                <a:pathLst>
                  <a:path extrusionOk="0" h="5830" w="4153">
                    <a:moveTo>
                      <a:pt x="2077" y="0"/>
                    </a:moveTo>
                    <a:cubicBezTo>
                      <a:pt x="2077" y="0"/>
                      <a:pt x="1" y="2616"/>
                      <a:pt x="1" y="3754"/>
                    </a:cubicBezTo>
                    <a:cubicBezTo>
                      <a:pt x="1" y="4891"/>
                      <a:pt x="939" y="5830"/>
                      <a:pt x="2077" y="5830"/>
                    </a:cubicBezTo>
                    <a:cubicBezTo>
                      <a:pt x="3214" y="5830"/>
                      <a:pt x="4152" y="4891"/>
                      <a:pt x="4152" y="3754"/>
                    </a:cubicBezTo>
                    <a:cubicBezTo>
                      <a:pt x="4152" y="2616"/>
                      <a:pt x="2077" y="0"/>
                      <a:pt x="2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6"/>
              <p:cNvSpPr/>
              <p:nvPr/>
            </p:nvSpPr>
            <p:spPr>
              <a:xfrm flipH="1">
                <a:off x="8748700" y="1947850"/>
                <a:ext cx="103825" cy="145775"/>
              </a:xfrm>
              <a:custGeom>
                <a:rect b="b" l="l" r="r" t="t"/>
                <a:pathLst>
                  <a:path extrusionOk="0" h="5831" w="4153">
                    <a:moveTo>
                      <a:pt x="2077" y="1"/>
                    </a:moveTo>
                    <a:cubicBezTo>
                      <a:pt x="2077" y="1"/>
                      <a:pt x="1" y="2645"/>
                      <a:pt x="1" y="3783"/>
                    </a:cubicBezTo>
                    <a:cubicBezTo>
                      <a:pt x="1" y="4920"/>
                      <a:pt x="939" y="5830"/>
                      <a:pt x="2077" y="5830"/>
                    </a:cubicBezTo>
                    <a:cubicBezTo>
                      <a:pt x="3214" y="5830"/>
                      <a:pt x="4152" y="4920"/>
                      <a:pt x="4152" y="3783"/>
                    </a:cubicBezTo>
                    <a:cubicBezTo>
                      <a:pt x="4152" y="2645"/>
                      <a:pt x="2077" y="1"/>
                      <a:pt x="20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6"/>
              <p:cNvSpPr/>
              <p:nvPr/>
            </p:nvSpPr>
            <p:spPr>
              <a:xfrm flipH="1">
                <a:off x="8748700" y="2183875"/>
                <a:ext cx="103825" cy="145775"/>
              </a:xfrm>
              <a:custGeom>
                <a:rect b="b" l="l" r="r" t="t"/>
                <a:pathLst>
                  <a:path extrusionOk="0" h="5831" w="4153">
                    <a:moveTo>
                      <a:pt x="2077" y="1"/>
                    </a:moveTo>
                    <a:cubicBezTo>
                      <a:pt x="2077" y="1"/>
                      <a:pt x="1" y="2617"/>
                      <a:pt x="1" y="3754"/>
                    </a:cubicBezTo>
                    <a:cubicBezTo>
                      <a:pt x="1" y="4892"/>
                      <a:pt x="939" y="5830"/>
                      <a:pt x="2077" y="5830"/>
                    </a:cubicBezTo>
                    <a:cubicBezTo>
                      <a:pt x="3214" y="5830"/>
                      <a:pt x="4152" y="4892"/>
                      <a:pt x="4152" y="3754"/>
                    </a:cubicBezTo>
                    <a:cubicBezTo>
                      <a:pt x="4152" y="2617"/>
                      <a:pt x="2077" y="1"/>
                      <a:pt x="20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6"/>
              <p:cNvSpPr/>
              <p:nvPr/>
            </p:nvSpPr>
            <p:spPr>
              <a:xfrm flipH="1">
                <a:off x="8586625" y="1841925"/>
                <a:ext cx="103100" cy="145750"/>
              </a:xfrm>
              <a:custGeom>
                <a:rect b="b" l="l" r="r" t="t"/>
                <a:pathLst>
                  <a:path extrusionOk="0" h="5830" w="4124">
                    <a:moveTo>
                      <a:pt x="2077" y="0"/>
                    </a:moveTo>
                    <a:cubicBezTo>
                      <a:pt x="2077" y="0"/>
                      <a:pt x="1" y="2617"/>
                      <a:pt x="1" y="3754"/>
                    </a:cubicBezTo>
                    <a:cubicBezTo>
                      <a:pt x="1" y="4892"/>
                      <a:pt x="911" y="5830"/>
                      <a:pt x="2077" y="5830"/>
                    </a:cubicBezTo>
                    <a:cubicBezTo>
                      <a:pt x="3214" y="5830"/>
                      <a:pt x="4124" y="4892"/>
                      <a:pt x="4124" y="3754"/>
                    </a:cubicBezTo>
                    <a:cubicBezTo>
                      <a:pt x="4124" y="2617"/>
                      <a:pt x="2077" y="0"/>
                      <a:pt x="2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6"/>
              <p:cNvSpPr/>
              <p:nvPr/>
            </p:nvSpPr>
            <p:spPr>
              <a:xfrm flipH="1">
                <a:off x="8586625" y="2077250"/>
                <a:ext cx="103100" cy="145750"/>
              </a:xfrm>
              <a:custGeom>
                <a:rect b="b" l="l" r="r" t="t"/>
                <a:pathLst>
                  <a:path extrusionOk="0" h="5830" w="4124">
                    <a:moveTo>
                      <a:pt x="2077" y="0"/>
                    </a:moveTo>
                    <a:cubicBezTo>
                      <a:pt x="2077" y="0"/>
                      <a:pt x="1" y="2616"/>
                      <a:pt x="1" y="3782"/>
                    </a:cubicBezTo>
                    <a:cubicBezTo>
                      <a:pt x="1" y="4920"/>
                      <a:pt x="911" y="5830"/>
                      <a:pt x="2077" y="5830"/>
                    </a:cubicBezTo>
                    <a:cubicBezTo>
                      <a:pt x="3214" y="5830"/>
                      <a:pt x="4124" y="4920"/>
                      <a:pt x="4124" y="3782"/>
                    </a:cubicBezTo>
                    <a:cubicBezTo>
                      <a:pt x="4124" y="2616"/>
                      <a:pt x="2077" y="0"/>
                      <a:pt x="2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336" name="Google Shape;336;p6"/>
          <p:cNvPicPr preferRelativeResize="0"/>
          <p:nvPr/>
        </p:nvPicPr>
        <p:blipFill rotWithShape="1">
          <a:blip r:embed="rId3">
            <a:alphaModFix/>
          </a:blip>
          <a:srcRect b="10542" l="0" r="0" t="-5608"/>
          <a:stretch/>
        </p:blipFill>
        <p:spPr>
          <a:xfrm>
            <a:off x="751775" y="2029825"/>
            <a:ext cx="7640448" cy="1782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7" name="Google Shape;337;p6"/>
          <p:cNvGrpSpPr/>
          <p:nvPr/>
        </p:nvGrpSpPr>
        <p:grpSpPr>
          <a:xfrm rot="-526777">
            <a:off x="485033" y="1233731"/>
            <a:ext cx="1680974" cy="1675285"/>
            <a:chOff x="5548525" y="3130725"/>
            <a:chExt cx="568775" cy="566850"/>
          </a:xfrm>
        </p:grpSpPr>
        <p:sp>
          <p:nvSpPr>
            <p:cNvPr id="338" name="Google Shape;338;p6"/>
            <p:cNvSpPr/>
            <p:nvPr/>
          </p:nvSpPr>
          <p:spPr>
            <a:xfrm>
              <a:off x="5827225" y="3130725"/>
              <a:ext cx="12100" cy="27850"/>
            </a:xfrm>
            <a:custGeom>
              <a:rect b="b" l="l" r="r" t="t"/>
              <a:pathLst>
                <a:path extrusionOk="0" h="1114" w="484">
                  <a:moveTo>
                    <a:pt x="299" y="1"/>
                  </a:moveTo>
                  <a:cubicBezTo>
                    <a:pt x="285" y="1"/>
                    <a:pt x="271" y="2"/>
                    <a:pt x="256" y="5"/>
                  </a:cubicBezTo>
                  <a:cubicBezTo>
                    <a:pt x="114" y="5"/>
                    <a:pt x="0" y="90"/>
                    <a:pt x="0" y="232"/>
                  </a:cubicBezTo>
                  <a:lnTo>
                    <a:pt x="0" y="1114"/>
                  </a:lnTo>
                  <a:lnTo>
                    <a:pt x="484" y="1114"/>
                  </a:lnTo>
                  <a:lnTo>
                    <a:pt x="484" y="232"/>
                  </a:lnTo>
                  <a:cubicBezTo>
                    <a:pt x="484" y="105"/>
                    <a:pt x="415" y="1"/>
                    <a:pt x="2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5778150" y="3415925"/>
              <a:ext cx="61175" cy="281650"/>
            </a:xfrm>
            <a:custGeom>
              <a:rect b="b" l="l" r="r" t="t"/>
              <a:pathLst>
                <a:path extrusionOk="0" h="11266" w="2447">
                  <a:moveTo>
                    <a:pt x="2447" y="0"/>
                  </a:moveTo>
                  <a:cubicBezTo>
                    <a:pt x="2304" y="341"/>
                    <a:pt x="2219" y="739"/>
                    <a:pt x="2219" y="1109"/>
                  </a:cubicBezTo>
                  <a:cubicBezTo>
                    <a:pt x="2219" y="739"/>
                    <a:pt x="2134" y="370"/>
                    <a:pt x="1992" y="57"/>
                  </a:cubicBezTo>
                  <a:lnTo>
                    <a:pt x="1992" y="9526"/>
                  </a:lnTo>
                  <a:lnTo>
                    <a:pt x="1992" y="9640"/>
                  </a:lnTo>
                  <a:cubicBezTo>
                    <a:pt x="1992" y="9981"/>
                    <a:pt x="1992" y="10436"/>
                    <a:pt x="1764" y="10664"/>
                  </a:cubicBezTo>
                  <a:cubicBezTo>
                    <a:pt x="1641" y="10763"/>
                    <a:pt x="1474" y="10840"/>
                    <a:pt x="1283" y="10840"/>
                  </a:cubicBezTo>
                  <a:cubicBezTo>
                    <a:pt x="1255" y="10840"/>
                    <a:pt x="1225" y="10838"/>
                    <a:pt x="1195" y="10834"/>
                  </a:cubicBezTo>
                  <a:cubicBezTo>
                    <a:pt x="1173" y="10838"/>
                    <a:pt x="1151" y="10840"/>
                    <a:pt x="1129" y="10840"/>
                  </a:cubicBezTo>
                  <a:cubicBezTo>
                    <a:pt x="981" y="10840"/>
                    <a:pt x="836" y="10759"/>
                    <a:pt x="712" y="10635"/>
                  </a:cubicBezTo>
                  <a:cubicBezTo>
                    <a:pt x="513" y="10351"/>
                    <a:pt x="427" y="9981"/>
                    <a:pt x="484" y="9640"/>
                  </a:cubicBezTo>
                  <a:cubicBezTo>
                    <a:pt x="500" y="9484"/>
                    <a:pt x="378" y="9396"/>
                    <a:pt x="261" y="9396"/>
                  </a:cubicBezTo>
                  <a:cubicBezTo>
                    <a:pt x="164" y="9396"/>
                    <a:pt x="71" y="9455"/>
                    <a:pt x="58" y="9583"/>
                  </a:cubicBezTo>
                  <a:cubicBezTo>
                    <a:pt x="1" y="10067"/>
                    <a:pt x="143" y="10550"/>
                    <a:pt x="427" y="10920"/>
                  </a:cubicBezTo>
                  <a:cubicBezTo>
                    <a:pt x="610" y="11128"/>
                    <a:pt x="863" y="11265"/>
                    <a:pt x="1144" y="11265"/>
                  </a:cubicBezTo>
                  <a:cubicBezTo>
                    <a:pt x="1171" y="11265"/>
                    <a:pt x="1197" y="11263"/>
                    <a:pt x="1224" y="11261"/>
                  </a:cubicBezTo>
                  <a:cubicBezTo>
                    <a:pt x="1255" y="11264"/>
                    <a:pt x="1287" y="11265"/>
                    <a:pt x="1318" y="11265"/>
                  </a:cubicBezTo>
                  <a:cubicBezTo>
                    <a:pt x="1599" y="11265"/>
                    <a:pt x="1875" y="11153"/>
                    <a:pt x="2105" y="10948"/>
                  </a:cubicBezTo>
                  <a:cubicBezTo>
                    <a:pt x="2447" y="10607"/>
                    <a:pt x="2447" y="10010"/>
                    <a:pt x="2447" y="9640"/>
                  </a:cubicBezTo>
                  <a:lnTo>
                    <a:pt x="24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5548525" y="3158550"/>
              <a:ext cx="568775" cy="285125"/>
            </a:xfrm>
            <a:custGeom>
              <a:rect b="b" l="l" r="r" t="t"/>
              <a:pathLst>
                <a:path extrusionOk="0" h="11405" w="22751">
                  <a:moveTo>
                    <a:pt x="5688" y="11376"/>
                  </a:moveTo>
                  <a:cubicBezTo>
                    <a:pt x="5688" y="11385"/>
                    <a:pt x="5688" y="11395"/>
                    <a:pt x="5688" y="11404"/>
                  </a:cubicBezTo>
                  <a:cubicBezTo>
                    <a:pt x="5688" y="11395"/>
                    <a:pt x="5688" y="11385"/>
                    <a:pt x="5688" y="11376"/>
                  </a:cubicBezTo>
                  <a:close/>
                  <a:moveTo>
                    <a:pt x="11148" y="1"/>
                  </a:moveTo>
                  <a:cubicBezTo>
                    <a:pt x="4949" y="143"/>
                    <a:pt x="1" y="5205"/>
                    <a:pt x="1" y="11404"/>
                  </a:cubicBezTo>
                  <a:cubicBezTo>
                    <a:pt x="1" y="9840"/>
                    <a:pt x="1252" y="8560"/>
                    <a:pt x="2845" y="8560"/>
                  </a:cubicBezTo>
                  <a:cubicBezTo>
                    <a:pt x="4399" y="8560"/>
                    <a:pt x="5673" y="9825"/>
                    <a:pt x="5688" y="11376"/>
                  </a:cubicBezTo>
                  <a:lnTo>
                    <a:pt x="5688" y="11376"/>
                  </a:lnTo>
                  <a:cubicBezTo>
                    <a:pt x="5687" y="9574"/>
                    <a:pt x="7118" y="8530"/>
                    <a:pt x="8556" y="8530"/>
                  </a:cubicBezTo>
                  <a:cubicBezTo>
                    <a:pt x="9618" y="8530"/>
                    <a:pt x="10683" y="9099"/>
                    <a:pt x="11177" y="10352"/>
                  </a:cubicBezTo>
                  <a:cubicBezTo>
                    <a:pt x="11319" y="10665"/>
                    <a:pt x="11376" y="11034"/>
                    <a:pt x="11376" y="11404"/>
                  </a:cubicBezTo>
                  <a:cubicBezTo>
                    <a:pt x="11376" y="9840"/>
                    <a:pt x="12655" y="8560"/>
                    <a:pt x="14219" y="8560"/>
                  </a:cubicBezTo>
                  <a:cubicBezTo>
                    <a:pt x="15783" y="8560"/>
                    <a:pt x="17063" y="9840"/>
                    <a:pt x="17063" y="11404"/>
                  </a:cubicBezTo>
                  <a:cubicBezTo>
                    <a:pt x="17063" y="9840"/>
                    <a:pt x="18343" y="8560"/>
                    <a:pt x="19907" y="8560"/>
                  </a:cubicBezTo>
                  <a:cubicBezTo>
                    <a:pt x="21471" y="8560"/>
                    <a:pt x="22750" y="9840"/>
                    <a:pt x="22750" y="11404"/>
                  </a:cubicBezTo>
                  <a:cubicBezTo>
                    <a:pt x="22750" y="5233"/>
                    <a:pt x="17831" y="172"/>
                    <a:pt x="11632" y="1"/>
                  </a:cubicBezTo>
                  <a:close/>
                </a:path>
              </a:pathLst>
            </a:custGeom>
            <a:solidFill>
              <a:srgbClr val="FF5A5F"/>
            </a:solidFill>
            <a:ln cap="flat" cmpd="sng" w="9525">
              <a:solidFill>
                <a:srgbClr val="FF5A5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1" name="Google Shape;341;p6"/>
          <p:cNvSpPr/>
          <p:nvPr/>
        </p:nvSpPr>
        <p:spPr>
          <a:xfrm flipH="1">
            <a:off x="2649087" y="4715347"/>
            <a:ext cx="1082187" cy="428163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6"/>
          <p:cNvSpPr/>
          <p:nvPr/>
        </p:nvSpPr>
        <p:spPr>
          <a:xfrm flipH="1">
            <a:off x="8458519" y="2029826"/>
            <a:ext cx="1313081" cy="572696"/>
          </a:xfrm>
          <a:custGeom>
            <a:rect b="b" l="l" r="r" t="t"/>
            <a:pathLst>
              <a:path extrusionOk="0" h="16113" w="40722">
                <a:moveTo>
                  <a:pt x="21059" y="0"/>
                </a:moveTo>
                <a:cubicBezTo>
                  <a:pt x="17203" y="0"/>
                  <a:pt x="13624" y="2211"/>
                  <a:pt x="11916" y="5733"/>
                </a:cubicBezTo>
                <a:cubicBezTo>
                  <a:pt x="11119" y="5505"/>
                  <a:pt x="10323" y="5363"/>
                  <a:pt x="9527" y="5363"/>
                </a:cubicBezTo>
                <a:cubicBezTo>
                  <a:pt x="3953" y="5391"/>
                  <a:pt x="1" y="10794"/>
                  <a:pt x="1735" y="16112"/>
                </a:cubicBezTo>
                <a:lnTo>
                  <a:pt x="38930" y="16112"/>
                </a:lnTo>
                <a:cubicBezTo>
                  <a:pt x="40722" y="11847"/>
                  <a:pt x="37594" y="7098"/>
                  <a:pt x="32987" y="7098"/>
                </a:cubicBezTo>
                <a:cubicBezTo>
                  <a:pt x="32276" y="7098"/>
                  <a:pt x="31594" y="7211"/>
                  <a:pt x="30940" y="7439"/>
                </a:cubicBezTo>
                <a:cubicBezTo>
                  <a:pt x="29774" y="3344"/>
                  <a:pt x="26219" y="415"/>
                  <a:pt x="22011" y="45"/>
                </a:cubicBezTo>
                <a:cubicBezTo>
                  <a:pt x="21692" y="15"/>
                  <a:pt x="21374" y="0"/>
                  <a:pt x="21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8"/>
          <p:cNvSpPr txBox="1"/>
          <p:nvPr>
            <p:ph type="title"/>
          </p:nvPr>
        </p:nvSpPr>
        <p:spPr>
          <a:xfrm>
            <a:off x="713250" y="539500"/>
            <a:ext cx="77175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OUR </a:t>
            </a:r>
            <a:r>
              <a:rPr lang="en">
                <a:solidFill>
                  <a:srgbClr val="FF5A5F"/>
                </a:solidFill>
              </a:rPr>
              <a:t>IDEA </a:t>
            </a:r>
            <a:endParaRPr>
              <a:solidFill>
                <a:srgbClr val="FF5A5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000">
              <a:solidFill>
                <a:srgbClr val="9E9E9E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FF5A5F"/>
                </a:solidFill>
              </a:rPr>
              <a:t> </a:t>
            </a:r>
            <a:endParaRPr/>
          </a:p>
        </p:txBody>
      </p:sp>
      <p:sp>
        <p:nvSpPr>
          <p:cNvPr id="349" name="Google Shape;349;p8"/>
          <p:cNvSpPr txBox="1"/>
          <p:nvPr>
            <p:ph idx="2" type="title"/>
          </p:nvPr>
        </p:nvSpPr>
        <p:spPr>
          <a:xfrm>
            <a:off x="1227400" y="2285400"/>
            <a:ext cx="246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2500"/>
              <a:t>EDA</a:t>
            </a:r>
            <a:endParaRPr sz="2500"/>
          </a:p>
        </p:txBody>
      </p:sp>
      <p:sp>
        <p:nvSpPr>
          <p:cNvPr id="350" name="Google Shape;350;p8"/>
          <p:cNvSpPr txBox="1"/>
          <p:nvPr>
            <p:ph idx="1" type="subTitle"/>
          </p:nvPr>
        </p:nvSpPr>
        <p:spPr>
          <a:xfrm>
            <a:off x="1227400" y="2875075"/>
            <a:ext cx="2460900" cy="10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Finding the perfect neighbourhoods for specific traveller types</a:t>
            </a:r>
            <a:endParaRPr/>
          </a:p>
        </p:txBody>
      </p:sp>
      <p:sp>
        <p:nvSpPr>
          <p:cNvPr id="351" name="Google Shape;351;p8"/>
          <p:cNvSpPr txBox="1"/>
          <p:nvPr>
            <p:ph idx="3" type="title"/>
          </p:nvPr>
        </p:nvSpPr>
        <p:spPr>
          <a:xfrm>
            <a:off x="5079713" y="2285400"/>
            <a:ext cx="246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2500"/>
              <a:t>DASHBOARD</a:t>
            </a:r>
            <a:endParaRPr sz="2500"/>
          </a:p>
        </p:txBody>
      </p:sp>
      <p:sp>
        <p:nvSpPr>
          <p:cNvPr id="352" name="Google Shape;352;p8"/>
          <p:cNvSpPr txBox="1"/>
          <p:nvPr>
            <p:ph idx="4" type="subTitle"/>
          </p:nvPr>
        </p:nvSpPr>
        <p:spPr>
          <a:xfrm>
            <a:off x="5153125" y="2875075"/>
            <a:ext cx="2460900" cy="11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Combining Airbnb and Google Maps </a:t>
            </a:r>
            <a:r>
              <a:rPr lang="en"/>
              <a:t>research </a:t>
            </a:r>
            <a:r>
              <a:rPr lang="en"/>
              <a:t>for individual interests</a:t>
            </a:r>
            <a:endParaRPr/>
          </a:p>
        </p:txBody>
      </p:sp>
      <p:sp>
        <p:nvSpPr>
          <p:cNvPr id="353" name="Google Shape;353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54" name="Google Shape;354;p8"/>
          <p:cNvGrpSpPr/>
          <p:nvPr/>
        </p:nvGrpSpPr>
        <p:grpSpPr>
          <a:xfrm>
            <a:off x="6121774" y="1797180"/>
            <a:ext cx="376790" cy="479686"/>
            <a:chOff x="-35089175" y="3919600"/>
            <a:chExt cx="222900" cy="291425"/>
          </a:xfrm>
        </p:grpSpPr>
        <p:sp>
          <p:nvSpPr>
            <p:cNvPr id="355" name="Google Shape;355;p8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7" name="Google Shape;357;p8"/>
          <p:cNvGrpSpPr/>
          <p:nvPr/>
        </p:nvGrpSpPr>
        <p:grpSpPr>
          <a:xfrm>
            <a:off x="2242973" y="1805729"/>
            <a:ext cx="471964" cy="462592"/>
            <a:chOff x="-33646250" y="3586425"/>
            <a:chExt cx="293000" cy="292225"/>
          </a:xfrm>
        </p:grpSpPr>
        <p:sp>
          <p:nvSpPr>
            <p:cNvPr id="358" name="Google Shape;358;p8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FF5A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9"/>
          <p:cNvSpPr txBox="1"/>
          <p:nvPr>
            <p:ph type="title"/>
          </p:nvPr>
        </p:nvSpPr>
        <p:spPr>
          <a:xfrm>
            <a:off x="713225" y="539500"/>
            <a:ext cx="77175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OUR </a:t>
            </a:r>
            <a:r>
              <a:rPr lang="en">
                <a:solidFill>
                  <a:srgbClr val="FF5A5F"/>
                </a:solidFill>
              </a:rPr>
              <a:t>RESOURCES</a:t>
            </a:r>
            <a:endParaRPr>
              <a:solidFill>
                <a:srgbClr val="FF5A5F"/>
              </a:solidFill>
            </a:endParaRPr>
          </a:p>
        </p:txBody>
      </p:sp>
      <p:sp>
        <p:nvSpPr>
          <p:cNvPr id="365" name="Google Shape;365;p9"/>
          <p:cNvSpPr txBox="1"/>
          <p:nvPr/>
        </p:nvSpPr>
        <p:spPr>
          <a:xfrm>
            <a:off x="3659225" y="3804172"/>
            <a:ext cx="1825500" cy="6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366" name="Google Shape;366;p9"/>
          <p:cNvSpPr txBox="1"/>
          <p:nvPr/>
        </p:nvSpPr>
        <p:spPr>
          <a:xfrm>
            <a:off x="6549850" y="3804172"/>
            <a:ext cx="1825500" cy="6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367" name="Google Shape;367;p9"/>
          <p:cNvSpPr txBox="1"/>
          <p:nvPr/>
        </p:nvSpPr>
        <p:spPr>
          <a:xfrm>
            <a:off x="1214125" y="3189788"/>
            <a:ext cx="36765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insideairbnb.com</a:t>
            </a:r>
            <a:endParaRPr b="1" i="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68" name="Google Shape;368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69" name="Google Shape;369;p9"/>
          <p:cNvGrpSpPr/>
          <p:nvPr/>
        </p:nvGrpSpPr>
        <p:grpSpPr>
          <a:xfrm>
            <a:off x="2651775" y="2114550"/>
            <a:ext cx="3805025" cy="914400"/>
            <a:chOff x="1224150" y="2480650"/>
            <a:chExt cx="3805025" cy="914400"/>
          </a:xfrm>
        </p:grpSpPr>
        <p:sp>
          <p:nvSpPr>
            <p:cNvPr id="370" name="Google Shape;370;p9"/>
            <p:cNvSpPr/>
            <p:nvPr/>
          </p:nvSpPr>
          <p:spPr>
            <a:xfrm>
              <a:off x="1224150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2669463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4114775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3" name="Google Shape;373;p9"/>
          <p:cNvSpPr txBox="1"/>
          <p:nvPr/>
        </p:nvSpPr>
        <p:spPr>
          <a:xfrm>
            <a:off x="4182925" y="3189788"/>
            <a:ext cx="36765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googlemaps.com</a:t>
            </a:r>
            <a:endParaRPr b="1" i="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74" name="Google Shape;374;p9"/>
          <p:cNvSpPr txBox="1"/>
          <p:nvPr/>
        </p:nvSpPr>
        <p:spPr>
          <a:xfrm>
            <a:off x="2716038" y="1599988"/>
            <a:ext cx="36765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openstreetmap.org</a:t>
            </a:r>
            <a:endParaRPr b="1" i="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375" name="Google Shape;37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1250" y="2114550"/>
            <a:ext cx="1394171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1338" y="2163050"/>
            <a:ext cx="865900" cy="86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8225" y="2138819"/>
            <a:ext cx="865876" cy="86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3e44661b8c_0_1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OUR </a:t>
            </a:r>
            <a:r>
              <a:rPr lang="en">
                <a:solidFill>
                  <a:srgbClr val="FF5A5F"/>
                </a:solidFill>
              </a:rPr>
              <a:t>TECHNOLOGY</a:t>
            </a:r>
            <a:endParaRPr>
              <a:solidFill>
                <a:srgbClr val="FF5A5F"/>
              </a:solidFill>
            </a:endParaRPr>
          </a:p>
        </p:txBody>
      </p:sp>
      <p:sp>
        <p:nvSpPr>
          <p:cNvPr id="383" name="Google Shape;383;g23e44661b8c_0_19"/>
          <p:cNvSpPr txBox="1"/>
          <p:nvPr/>
        </p:nvSpPr>
        <p:spPr>
          <a:xfrm>
            <a:off x="646200" y="3676575"/>
            <a:ext cx="21447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AGILE METHODS</a:t>
            </a:r>
            <a:endParaRPr b="1" i="0" sz="200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84" name="Google Shape;384;g23e44661b8c_0_19"/>
          <p:cNvSpPr txBox="1"/>
          <p:nvPr/>
        </p:nvSpPr>
        <p:spPr>
          <a:xfrm>
            <a:off x="3659225" y="3551565"/>
            <a:ext cx="18255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SELENIUM</a:t>
            </a:r>
            <a:endParaRPr b="1" i="0" sz="200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85" name="Google Shape;385;g23e44661b8c_0_19"/>
          <p:cNvSpPr txBox="1"/>
          <p:nvPr/>
        </p:nvSpPr>
        <p:spPr>
          <a:xfrm>
            <a:off x="3659225" y="3804172"/>
            <a:ext cx="1825500" cy="6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386" name="Google Shape;386;g23e44661b8c_0_19"/>
          <p:cNvSpPr txBox="1"/>
          <p:nvPr/>
        </p:nvSpPr>
        <p:spPr>
          <a:xfrm>
            <a:off x="6549850" y="3551565"/>
            <a:ext cx="18255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TABLEAU</a:t>
            </a:r>
            <a:endParaRPr b="1" i="0" sz="200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87" name="Google Shape;387;g23e44661b8c_0_19"/>
          <p:cNvSpPr txBox="1"/>
          <p:nvPr/>
        </p:nvSpPr>
        <p:spPr>
          <a:xfrm>
            <a:off x="6549850" y="3804172"/>
            <a:ext cx="1825500" cy="6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sp>
        <p:nvSpPr>
          <p:cNvPr id="388" name="Google Shape;388;g23e44661b8c_0_19"/>
          <p:cNvSpPr txBox="1"/>
          <p:nvPr/>
        </p:nvSpPr>
        <p:spPr>
          <a:xfrm>
            <a:off x="5104550" y="2041285"/>
            <a:ext cx="18255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SQL</a:t>
            </a:r>
            <a:endParaRPr b="1" i="0" sz="200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89" name="Google Shape;389;g23e44661b8c_0_19"/>
          <p:cNvSpPr txBox="1"/>
          <p:nvPr/>
        </p:nvSpPr>
        <p:spPr>
          <a:xfrm>
            <a:off x="2226150" y="2041272"/>
            <a:ext cx="18255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PYTHON</a:t>
            </a:r>
            <a:endParaRPr b="1" i="0" sz="2000" u="none" cap="none" strike="noStrike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grpSp>
        <p:nvGrpSpPr>
          <p:cNvPr id="390" name="Google Shape;390;g23e44661b8c_0_19"/>
          <p:cNvGrpSpPr/>
          <p:nvPr/>
        </p:nvGrpSpPr>
        <p:grpSpPr>
          <a:xfrm>
            <a:off x="1224150" y="2480650"/>
            <a:ext cx="6695650" cy="914400"/>
            <a:chOff x="1224150" y="2480650"/>
            <a:chExt cx="6695650" cy="914400"/>
          </a:xfrm>
        </p:grpSpPr>
        <p:sp>
          <p:nvSpPr>
            <p:cNvPr id="391" name="Google Shape;391;g23e44661b8c_0_19"/>
            <p:cNvSpPr/>
            <p:nvPr/>
          </p:nvSpPr>
          <p:spPr>
            <a:xfrm>
              <a:off x="1224150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g23e44661b8c_0_19"/>
            <p:cNvSpPr/>
            <p:nvPr/>
          </p:nvSpPr>
          <p:spPr>
            <a:xfrm>
              <a:off x="2669463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g23e44661b8c_0_19"/>
            <p:cNvSpPr/>
            <p:nvPr/>
          </p:nvSpPr>
          <p:spPr>
            <a:xfrm>
              <a:off x="4114775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g23e44661b8c_0_19"/>
            <p:cNvSpPr/>
            <p:nvPr/>
          </p:nvSpPr>
          <p:spPr>
            <a:xfrm>
              <a:off x="5560088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g23e44661b8c_0_19"/>
            <p:cNvSpPr/>
            <p:nvPr/>
          </p:nvSpPr>
          <p:spPr>
            <a:xfrm>
              <a:off x="7005400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6" name="Google Shape;396;g23e44661b8c_0_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7" name="Google Shape;397;g23e44661b8c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575" y="2542525"/>
            <a:ext cx="790650" cy="7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g23e44661b8c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5738" y="2511588"/>
            <a:ext cx="852525" cy="8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g23e44661b8c_0_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07952" y="2350514"/>
            <a:ext cx="1709301" cy="1174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g23e44661b8c_0_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91050" y="2511612"/>
            <a:ext cx="852500" cy="8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g23e44661b8c_0_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40175" y="2209401"/>
            <a:ext cx="1456849" cy="145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3e44661b8c_0_5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OUR </a:t>
            </a:r>
            <a:r>
              <a:rPr lang="en">
                <a:solidFill>
                  <a:srgbClr val="FF5A5F"/>
                </a:solidFill>
              </a:rPr>
              <a:t>TEAM</a:t>
            </a:r>
            <a:endParaRPr>
              <a:solidFill>
                <a:srgbClr val="FF5A5F"/>
              </a:solidFill>
            </a:endParaRPr>
          </a:p>
        </p:txBody>
      </p:sp>
      <p:sp>
        <p:nvSpPr>
          <p:cNvPr id="407" name="Google Shape;407;g23e44661b8c_0_52"/>
          <p:cNvSpPr txBox="1"/>
          <p:nvPr/>
        </p:nvSpPr>
        <p:spPr>
          <a:xfrm>
            <a:off x="6549850" y="3804172"/>
            <a:ext cx="1825500" cy="6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Antic Slab"/>
              <a:ea typeface="Antic Slab"/>
              <a:cs typeface="Antic Slab"/>
              <a:sym typeface="Antic Slab"/>
            </a:endParaRPr>
          </a:p>
        </p:txBody>
      </p:sp>
      <p:grpSp>
        <p:nvGrpSpPr>
          <p:cNvPr id="408" name="Google Shape;408;g23e44661b8c_0_52"/>
          <p:cNvGrpSpPr/>
          <p:nvPr/>
        </p:nvGrpSpPr>
        <p:grpSpPr>
          <a:xfrm>
            <a:off x="1227700" y="2114550"/>
            <a:ext cx="6695650" cy="914400"/>
            <a:chOff x="1224150" y="2480650"/>
            <a:chExt cx="6695650" cy="914400"/>
          </a:xfrm>
        </p:grpSpPr>
        <p:sp>
          <p:nvSpPr>
            <p:cNvPr id="409" name="Google Shape;409;g23e44661b8c_0_52"/>
            <p:cNvSpPr/>
            <p:nvPr/>
          </p:nvSpPr>
          <p:spPr>
            <a:xfrm>
              <a:off x="1224150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g23e44661b8c_0_52"/>
            <p:cNvSpPr/>
            <p:nvPr/>
          </p:nvSpPr>
          <p:spPr>
            <a:xfrm>
              <a:off x="2669463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g23e44661b8c_0_52"/>
            <p:cNvSpPr/>
            <p:nvPr/>
          </p:nvSpPr>
          <p:spPr>
            <a:xfrm>
              <a:off x="4114775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g23e44661b8c_0_52"/>
            <p:cNvSpPr/>
            <p:nvPr/>
          </p:nvSpPr>
          <p:spPr>
            <a:xfrm>
              <a:off x="5560088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g23e44661b8c_0_52"/>
            <p:cNvSpPr/>
            <p:nvPr/>
          </p:nvSpPr>
          <p:spPr>
            <a:xfrm>
              <a:off x="7005400" y="2480650"/>
              <a:ext cx="914400" cy="914400"/>
            </a:xfrm>
            <a:prstGeom prst="roundRect">
              <a:avLst>
                <a:gd fmla="val 1214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4" name="Google Shape;414;g23e44661b8c_0_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5" name="Google Shape;415;g23e44661b8c_0_52"/>
          <p:cNvSpPr txBox="1"/>
          <p:nvPr/>
        </p:nvSpPr>
        <p:spPr>
          <a:xfrm>
            <a:off x="613300" y="3260725"/>
            <a:ext cx="2144700" cy="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Julian Appler</a:t>
            </a:r>
            <a:endParaRPr b="1" sz="12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Product Manager</a:t>
            </a:r>
            <a:endParaRPr sz="12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Tourism</a:t>
            </a:r>
            <a:endParaRPr sz="10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16" name="Google Shape;416;g23e44661b8c_0_52"/>
          <p:cNvSpPr txBox="1"/>
          <p:nvPr/>
        </p:nvSpPr>
        <p:spPr>
          <a:xfrm>
            <a:off x="3503163" y="3260725"/>
            <a:ext cx="2144700" cy="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Adrián Domínguez</a:t>
            </a:r>
            <a:endParaRPr b="1" sz="10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Online </a:t>
            </a:r>
            <a:endParaRPr sz="12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Marketing</a:t>
            </a:r>
            <a:endParaRPr sz="10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17" name="Google Shape;417;g23e44661b8c_0_52"/>
          <p:cNvSpPr txBox="1"/>
          <p:nvPr/>
        </p:nvSpPr>
        <p:spPr>
          <a:xfrm>
            <a:off x="2055000" y="3260725"/>
            <a:ext cx="2144700" cy="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Markus Dittmer</a:t>
            </a:r>
            <a:endParaRPr b="1" sz="10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Research Analyst </a:t>
            </a:r>
            <a:endParaRPr sz="12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Insurance</a:t>
            </a:r>
            <a:endParaRPr sz="10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18" name="Google Shape;418;g23e44661b8c_0_52"/>
          <p:cNvSpPr txBox="1"/>
          <p:nvPr/>
        </p:nvSpPr>
        <p:spPr>
          <a:xfrm>
            <a:off x="4945575" y="3260725"/>
            <a:ext cx="2144700" cy="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Selina Emminger</a:t>
            </a:r>
            <a:endParaRPr b="1" sz="10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Education Manager</a:t>
            </a:r>
            <a:endParaRPr sz="12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Computer Science</a:t>
            </a:r>
            <a:endParaRPr sz="12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19" name="Google Shape;419;g23e44661b8c_0_52"/>
          <p:cNvSpPr txBox="1"/>
          <p:nvPr/>
        </p:nvSpPr>
        <p:spPr>
          <a:xfrm>
            <a:off x="6393050" y="3260725"/>
            <a:ext cx="2144700" cy="7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Frederic Löbnitz</a:t>
            </a:r>
            <a:endParaRPr b="1" sz="10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Oxygen"/>
                <a:ea typeface="Oxygen"/>
                <a:cs typeface="Oxygen"/>
                <a:sym typeface="Oxygen"/>
              </a:rPr>
              <a:t>Journalist</a:t>
            </a:r>
            <a:endParaRPr sz="1000">
              <a:solidFill>
                <a:schemeClr val="l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420" name="Google Shape;420;g23e44661b8c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7773" y="2091614"/>
            <a:ext cx="960275" cy="96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g23e44661b8c_0_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9712" y="2091625"/>
            <a:ext cx="960275" cy="96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g23e44661b8c_0_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1638" y="2090688"/>
            <a:ext cx="960275" cy="962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g23e44661b8c_0_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47225" y="2091613"/>
            <a:ext cx="960275" cy="96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g23e44661b8c_0_5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05513" y="2091613"/>
            <a:ext cx="960275" cy="96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1"/>
          <p:cNvSpPr txBox="1"/>
          <p:nvPr>
            <p:ph type="title"/>
          </p:nvPr>
        </p:nvSpPr>
        <p:spPr>
          <a:xfrm flipH="1">
            <a:off x="2594800" y="1884688"/>
            <a:ext cx="33732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3500"/>
              <a:t>OUR </a:t>
            </a:r>
            <a:r>
              <a:rPr lang="en" sz="3500">
                <a:solidFill>
                  <a:srgbClr val="FF5A5F"/>
                </a:solidFill>
              </a:rPr>
              <a:t>INSIGHTS</a:t>
            </a:r>
            <a:endParaRPr sz="3500">
              <a:solidFill>
                <a:srgbClr val="FF5A5F"/>
              </a:solidFill>
            </a:endParaRPr>
          </a:p>
        </p:txBody>
      </p:sp>
      <p:sp>
        <p:nvSpPr>
          <p:cNvPr id="430" name="Google Shape;430;p11"/>
          <p:cNvSpPr txBox="1"/>
          <p:nvPr>
            <p:ph idx="1" type="subTitle"/>
          </p:nvPr>
        </p:nvSpPr>
        <p:spPr>
          <a:xfrm flipH="1">
            <a:off x="2594975" y="2641450"/>
            <a:ext cx="31950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USER ORIENTED EXPLORATORY DATA ANALYSIS</a:t>
            </a:r>
            <a:endParaRPr/>
          </a:p>
        </p:txBody>
      </p:sp>
      <p:sp>
        <p:nvSpPr>
          <p:cNvPr id="431" name="Google Shape;431;p11"/>
          <p:cNvSpPr txBox="1"/>
          <p:nvPr>
            <p:ph idx="2" type="title"/>
          </p:nvPr>
        </p:nvSpPr>
        <p:spPr>
          <a:xfrm flipH="1">
            <a:off x="714350" y="2119800"/>
            <a:ext cx="1826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</a:pPr>
            <a:r>
              <a:rPr lang="en">
                <a:solidFill>
                  <a:srgbClr val="FF5A5F"/>
                </a:solidFill>
              </a:rPr>
              <a:t>02</a:t>
            </a:r>
            <a:endParaRPr>
              <a:solidFill>
                <a:srgbClr val="FF5A5F"/>
              </a:solidFill>
            </a:endParaRPr>
          </a:p>
        </p:txBody>
      </p:sp>
      <p:grpSp>
        <p:nvGrpSpPr>
          <p:cNvPr id="432" name="Google Shape;432;p11"/>
          <p:cNvGrpSpPr/>
          <p:nvPr/>
        </p:nvGrpSpPr>
        <p:grpSpPr>
          <a:xfrm>
            <a:off x="-407433" y="369669"/>
            <a:ext cx="9433165" cy="4937985"/>
            <a:chOff x="-407433" y="369669"/>
            <a:chExt cx="9433165" cy="4937985"/>
          </a:xfrm>
        </p:grpSpPr>
        <p:sp>
          <p:nvSpPr>
            <p:cNvPr id="433" name="Google Shape;433;p11"/>
            <p:cNvSpPr/>
            <p:nvPr/>
          </p:nvSpPr>
          <p:spPr>
            <a:xfrm>
              <a:off x="6112739" y="369669"/>
              <a:ext cx="1589176" cy="628810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-407433" y="539499"/>
              <a:ext cx="2430696" cy="961785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5895826" y="2105101"/>
              <a:ext cx="3067675" cy="3202553"/>
            </a:xfrm>
            <a:custGeom>
              <a:rect b="b" l="l" r="r" t="t"/>
              <a:pathLst>
                <a:path extrusionOk="0" h="89871" w="86086">
                  <a:moveTo>
                    <a:pt x="41693" y="4600"/>
                  </a:moveTo>
                  <a:cubicBezTo>
                    <a:pt x="41893" y="4650"/>
                    <a:pt x="42143" y="4700"/>
                    <a:pt x="42343" y="4700"/>
                  </a:cubicBezTo>
                  <a:lnTo>
                    <a:pt x="39494" y="7099"/>
                  </a:lnTo>
                  <a:lnTo>
                    <a:pt x="36044" y="5200"/>
                  </a:lnTo>
                  <a:cubicBezTo>
                    <a:pt x="37894" y="4900"/>
                    <a:pt x="39794" y="4650"/>
                    <a:pt x="41693" y="4600"/>
                  </a:cubicBezTo>
                  <a:close/>
                  <a:moveTo>
                    <a:pt x="44393" y="4600"/>
                  </a:moveTo>
                  <a:cubicBezTo>
                    <a:pt x="46293" y="4700"/>
                    <a:pt x="48192" y="4900"/>
                    <a:pt x="50042" y="5250"/>
                  </a:cubicBezTo>
                  <a:lnTo>
                    <a:pt x="46593" y="7099"/>
                  </a:lnTo>
                  <a:lnTo>
                    <a:pt x="43693" y="4700"/>
                  </a:lnTo>
                  <a:cubicBezTo>
                    <a:pt x="43943" y="4700"/>
                    <a:pt x="44193" y="4650"/>
                    <a:pt x="44393" y="4600"/>
                  </a:cubicBezTo>
                  <a:close/>
                  <a:moveTo>
                    <a:pt x="42993" y="5050"/>
                  </a:moveTo>
                  <a:lnTo>
                    <a:pt x="46393" y="7799"/>
                  </a:lnTo>
                  <a:cubicBezTo>
                    <a:pt x="45243" y="7699"/>
                    <a:pt x="44143" y="7649"/>
                    <a:pt x="42993" y="7649"/>
                  </a:cubicBezTo>
                  <a:cubicBezTo>
                    <a:pt x="41893" y="7649"/>
                    <a:pt x="40744" y="7699"/>
                    <a:pt x="39644" y="7799"/>
                  </a:cubicBezTo>
                  <a:lnTo>
                    <a:pt x="42993" y="5050"/>
                  </a:lnTo>
                  <a:close/>
                  <a:moveTo>
                    <a:pt x="34945" y="5449"/>
                  </a:moveTo>
                  <a:lnTo>
                    <a:pt x="32495" y="8449"/>
                  </a:lnTo>
                  <a:lnTo>
                    <a:pt x="28996" y="7399"/>
                  </a:lnTo>
                  <a:cubicBezTo>
                    <a:pt x="29046" y="7349"/>
                    <a:pt x="29096" y="7349"/>
                    <a:pt x="29146" y="7299"/>
                  </a:cubicBezTo>
                  <a:cubicBezTo>
                    <a:pt x="29596" y="7149"/>
                    <a:pt x="29996" y="6949"/>
                    <a:pt x="30395" y="6699"/>
                  </a:cubicBezTo>
                  <a:cubicBezTo>
                    <a:pt x="31895" y="6199"/>
                    <a:pt x="33395" y="5749"/>
                    <a:pt x="34945" y="5449"/>
                  </a:cubicBezTo>
                  <a:close/>
                  <a:moveTo>
                    <a:pt x="51042" y="5399"/>
                  </a:moveTo>
                  <a:lnTo>
                    <a:pt x="51042" y="5399"/>
                  </a:lnTo>
                  <a:cubicBezTo>
                    <a:pt x="53141" y="5849"/>
                    <a:pt x="55241" y="6499"/>
                    <a:pt x="57241" y="7299"/>
                  </a:cubicBezTo>
                  <a:lnTo>
                    <a:pt x="57291" y="7349"/>
                  </a:lnTo>
                  <a:lnTo>
                    <a:pt x="53541" y="8449"/>
                  </a:lnTo>
                  <a:lnTo>
                    <a:pt x="51042" y="5399"/>
                  </a:lnTo>
                  <a:close/>
                  <a:moveTo>
                    <a:pt x="35595" y="5749"/>
                  </a:moveTo>
                  <a:lnTo>
                    <a:pt x="39394" y="7849"/>
                  </a:lnTo>
                  <a:cubicBezTo>
                    <a:pt x="37194" y="8049"/>
                    <a:pt x="34995" y="8499"/>
                    <a:pt x="32845" y="9149"/>
                  </a:cubicBezTo>
                  <a:lnTo>
                    <a:pt x="35595" y="5749"/>
                  </a:lnTo>
                  <a:close/>
                  <a:moveTo>
                    <a:pt x="50492" y="5749"/>
                  </a:moveTo>
                  <a:lnTo>
                    <a:pt x="53241" y="9149"/>
                  </a:lnTo>
                  <a:cubicBezTo>
                    <a:pt x="51092" y="8499"/>
                    <a:pt x="48892" y="8049"/>
                    <a:pt x="46643" y="7849"/>
                  </a:cubicBezTo>
                  <a:lnTo>
                    <a:pt x="50492" y="5749"/>
                  </a:lnTo>
                  <a:close/>
                  <a:moveTo>
                    <a:pt x="27712" y="7764"/>
                  </a:moveTo>
                  <a:lnTo>
                    <a:pt x="25896" y="11198"/>
                  </a:lnTo>
                  <a:lnTo>
                    <a:pt x="21997" y="10799"/>
                  </a:lnTo>
                  <a:cubicBezTo>
                    <a:pt x="23836" y="9606"/>
                    <a:pt x="25725" y="8610"/>
                    <a:pt x="27712" y="7764"/>
                  </a:cubicBezTo>
                  <a:close/>
                  <a:moveTo>
                    <a:pt x="58391" y="7999"/>
                  </a:moveTo>
                  <a:cubicBezTo>
                    <a:pt x="58840" y="8199"/>
                    <a:pt x="59290" y="8349"/>
                    <a:pt x="59790" y="8449"/>
                  </a:cubicBezTo>
                  <a:cubicBezTo>
                    <a:pt x="61240" y="9149"/>
                    <a:pt x="62640" y="9899"/>
                    <a:pt x="63990" y="10799"/>
                  </a:cubicBezTo>
                  <a:lnTo>
                    <a:pt x="60090" y="11198"/>
                  </a:lnTo>
                  <a:lnTo>
                    <a:pt x="58391" y="7999"/>
                  </a:lnTo>
                  <a:close/>
                  <a:moveTo>
                    <a:pt x="28396" y="7949"/>
                  </a:moveTo>
                  <a:lnTo>
                    <a:pt x="32595" y="9199"/>
                  </a:lnTo>
                  <a:cubicBezTo>
                    <a:pt x="30445" y="9849"/>
                    <a:pt x="28346" y="10749"/>
                    <a:pt x="26396" y="11798"/>
                  </a:cubicBezTo>
                  <a:lnTo>
                    <a:pt x="28396" y="7949"/>
                  </a:lnTo>
                  <a:close/>
                  <a:moveTo>
                    <a:pt x="57641" y="7949"/>
                  </a:moveTo>
                  <a:lnTo>
                    <a:pt x="59690" y="11848"/>
                  </a:lnTo>
                  <a:cubicBezTo>
                    <a:pt x="57741" y="10749"/>
                    <a:pt x="55641" y="9899"/>
                    <a:pt x="53491" y="9199"/>
                  </a:cubicBezTo>
                  <a:lnTo>
                    <a:pt x="57641" y="7949"/>
                  </a:lnTo>
                  <a:close/>
                  <a:moveTo>
                    <a:pt x="21147" y="11398"/>
                  </a:moveTo>
                  <a:lnTo>
                    <a:pt x="19997" y="15148"/>
                  </a:lnTo>
                  <a:lnTo>
                    <a:pt x="16398" y="15498"/>
                  </a:lnTo>
                  <a:cubicBezTo>
                    <a:pt x="16548" y="15298"/>
                    <a:pt x="16748" y="15048"/>
                    <a:pt x="16898" y="14798"/>
                  </a:cubicBezTo>
                  <a:cubicBezTo>
                    <a:pt x="18198" y="13598"/>
                    <a:pt x="19647" y="12448"/>
                    <a:pt x="21147" y="11398"/>
                  </a:cubicBezTo>
                  <a:close/>
                  <a:moveTo>
                    <a:pt x="64889" y="11398"/>
                  </a:moveTo>
                  <a:lnTo>
                    <a:pt x="64889" y="11398"/>
                  </a:lnTo>
                  <a:cubicBezTo>
                    <a:pt x="66389" y="12448"/>
                    <a:pt x="67839" y="13598"/>
                    <a:pt x="69189" y="14798"/>
                  </a:cubicBezTo>
                  <a:lnTo>
                    <a:pt x="69139" y="14798"/>
                  </a:lnTo>
                  <a:cubicBezTo>
                    <a:pt x="69289" y="15048"/>
                    <a:pt x="69439" y="15298"/>
                    <a:pt x="69639" y="15498"/>
                  </a:cubicBezTo>
                  <a:lnTo>
                    <a:pt x="65989" y="15148"/>
                  </a:lnTo>
                  <a:lnTo>
                    <a:pt x="64889" y="11398"/>
                  </a:lnTo>
                  <a:close/>
                  <a:moveTo>
                    <a:pt x="21797" y="11448"/>
                  </a:moveTo>
                  <a:lnTo>
                    <a:pt x="26146" y="11898"/>
                  </a:lnTo>
                  <a:cubicBezTo>
                    <a:pt x="24147" y="12948"/>
                    <a:pt x="22297" y="14198"/>
                    <a:pt x="20547" y="15648"/>
                  </a:cubicBezTo>
                  <a:lnTo>
                    <a:pt x="21797" y="11448"/>
                  </a:lnTo>
                  <a:close/>
                  <a:moveTo>
                    <a:pt x="64190" y="11498"/>
                  </a:moveTo>
                  <a:lnTo>
                    <a:pt x="65439" y="15648"/>
                  </a:lnTo>
                  <a:cubicBezTo>
                    <a:pt x="63690" y="14248"/>
                    <a:pt x="61840" y="12998"/>
                    <a:pt x="59840" y="11898"/>
                  </a:cubicBezTo>
                  <a:lnTo>
                    <a:pt x="64190" y="11498"/>
                  </a:lnTo>
                  <a:close/>
                  <a:moveTo>
                    <a:pt x="20397" y="15798"/>
                  </a:moveTo>
                  <a:cubicBezTo>
                    <a:pt x="18648" y="17247"/>
                    <a:pt x="17048" y="18847"/>
                    <a:pt x="15648" y="20597"/>
                  </a:cubicBezTo>
                  <a:lnTo>
                    <a:pt x="16048" y="16198"/>
                  </a:lnTo>
                  <a:lnTo>
                    <a:pt x="20397" y="15798"/>
                  </a:lnTo>
                  <a:close/>
                  <a:moveTo>
                    <a:pt x="65689" y="15798"/>
                  </a:moveTo>
                  <a:lnTo>
                    <a:pt x="70089" y="16248"/>
                  </a:lnTo>
                  <a:lnTo>
                    <a:pt x="70488" y="20597"/>
                  </a:lnTo>
                  <a:cubicBezTo>
                    <a:pt x="69039" y="18847"/>
                    <a:pt x="67439" y="17247"/>
                    <a:pt x="65689" y="15798"/>
                  </a:cubicBezTo>
                  <a:close/>
                  <a:moveTo>
                    <a:pt x="15348" y="16547"/>
                  </a:moveTo>
                  <a:lnTo>
                    <a:pt x="14998" y="20197"/>
                  </a:lnTo>
                  <a:lnTo>
                    <a:pt x="11249" y="21297"/>
                  </a:lnTo>
                  <a:cubicBezTo>
                    <a:pt x="12299" y="19747"/>
                    <a:pt x="13498" y="18297"/>
                    <a:pt x="14748" y="16947"/>
                  </a:cubicBezTo>
                  <a:cubicBezTo>
                    <a:pt x="14948" y="16797"/>
                    <a:pt x="15148" y="16697"/>
                    <a:pt x="15348" y="16547"/>
                  </a:cubicBezTo>
                  <a:close/>
                  <a:moveTo>
                    <a:pt x="70738" y="16547"/>
                  </a:moveTo>
                  <a:lnTo>
                    <a:pt x="70738" y="16547"/>
                  </a:lnTo>
                  <a:cubicBezTo>
                    <a:pt x="70938" y="16647"/>
                    <a:pt x="71088" y="16797"/>
                    <a:pt x="71288" y="16897"/>
                  </a:cubicBezTo>
                  <a:cubicBezTo>
                    <a:pt x="72588" y="18297"/>
                    <a:pt x="73788" y="19747"/>
                    <a:pt x="74888" y="21297"/>
                  </a:cubicBezTo>
                  <a:lnTo>
                    <a:pt x="74788" y="21297"/>
                  </a:lnTo>
                  <a:lnTo>
                    <a:pt x="71038" y="20197"/>
                  </a:lnTo>
                  <a:lnTo>
                    <a:pt x="70738" y="16547"/>
                  </a:lnTo>
                  <a:close/>
                  <a:moveTo>
                    <a:pt x="15498" y="20747"/>
                  </a:moveTo>
                  <a:lnTo>
                    <a:pt x="15498" y="20747"/>
                  </a:lnTo>
                  <a:cubicBezTo>
                    <a:pt x="14048" y="22496"/>
                    <a:pt x="12799" y="24346"/>
                    <a:pt x="11749" y="26346"/>
                  </a:cubicBezTo>
                  <a:lnTo>
                    <a:pt x="11299" y="21997"/>
                  </a:lnTo>
                  <a:lnTo>
                    <a:pt x="15498" y="20747"/>
                  </a:lnTo>
                  <a:close/>
                  <a:moveTo>
                    <a:pt x="70638" y="20747"/>
                  </a:moveTo>
                  <a:lnTo>
                    <a:pt x="74838" y="21997"/>
                  </a:lnTo>
                  <a:lnTo>
                    <a:pt x="74388" y="26346"/>
                  </a:lnTo>
                  <a:cubicBezTo>
                    <a:pt x="73288" y="24346"/>
                    <a:pt x="72038" y="22496"/>
                    <a:pt x="70638" y="20747"/>
                  </a:cubicBezTo>
                  <a:close/>
                  <a:moveTo>
                    <a:pt x="10599" y="22196"/>
                  </a:moveTo>
                  <a:lnTo>
                    <a:pt x="10999" y="26096"/>
                  </a:lnTo>
                  <a:lnTo>
                    <a:pt x="7899" y="27745"/>
                  </a:lnTo>
                  <a:cubicBezTo>
                    <a:pt x="7899" y="27695"/>
                    <a:pt x="7949" y="27645"/>
                    <a:pt x="7949" y="27645"/>
                  </a:cubicBezTo>
                  <a:cubicBezTo>
                    <a:pt x="8199" y="27096"/>
                    <a:pt x="8349" y="26546"/>
                    <a:pt x="8449" y="25946"/>
                  </a:cubicBezTo>
                  <a:cubicBezTo>
                    <a:pt x="9099" y="24696"/>
                    <a:pt x="9799" y="23446"/>
                    <a:pt x="10599" y="22196"/>
                  </a:cubicBezTo>
                  <a:close/>
                  <a:moveTo>
                    <a:pt x="75438" y="22196"/>
                  </a:moveTo>
                  <a:cubicBezTo>
                    <a:pt x="76537" y="23896"/>
                    <a:pt x="77487" y="25646"/>
                    <a:pt x="78287" y="27496"/>
                  </a:cubicBezTo>
                  <a:cubicBezTo>
                    <a:pt x="78287" y="27595"/>
                    <a:pt x="78337" y="27745"/>
                    <a:pt x="78337" y="27845"/>
                  </a:cubicBezTo>
                  <a:lnTo>
                    <a:pt x="75038" y="26096"/>
                  </a:lnTo>
                  <a:lnTo>
                    <a:pt x="75438" y="22196"/>
                  </a:lnTo>
                  <a:close/>
                  <a:moveTo>
                    <a:pt x="11599" y="26546"/>
                  </a:moveTo>
                  <a:lnTo>
                    <a:pt x="11599" y="26546"/>
                  </a:lnTo>
                  <a:cubicBezTo>
                    <a:pt x="10549" y="28545"/>
                    <a:pt x="9699" y="30645"/>
                    <a:pt x="9049" y="32795"/>
                  </a:cubicBezTo>
                  <a:lnTo>
                    <a:pt x="7799" y="28595"/>
                  </a:lnTo>
                  <a:lnTo>
                    <a:pt x="11599" y="26546"/>
                  </a:lnTo>
                  <a:close/>
                  <a:moveTo>
                    <a:pt x="74488" y="26546"/>
                  </a:moveTo>
                  <a:lnTo>
                    <a:pt x="78337" y="28595"/>
                  </a:lnTo>
                  <a:lnTo>
                    <a:pt x="77087" y="32795"/>
                  </a:lnTo>
                  <a:cubicBezTo>
                    <a:pt x="76437" y="30645"/>
                    <a:pt x="75538" y="28545"/>
                    <a:pt x="74488" y="26546"/>
                  </a:cubicBezTo>
                  <a:close/>
                  <a:moveTo>
                    <a:pt x="7150" y="29045"/>
                  </a:moveTo>
                  <a:lnTo>
                    <a:pt x="8299" y="32695"/>
                  </a:lnTo>
                  <a:lnTo>
                    <a:pt x="5250" y="35194"/>
                  </a:lnTo>
                  <a:cubicBezTo>
                    <a:pt x="5650" y="33144"/>
                    <a:pt x="6300" y="31095"/>
                    <a:pt x="7050" y="29145"/>
                  </a:cubicBezTo>
                  <a:lnTo>
                    <a:pt x="7150" y="29045"/>
                  </a:lnTo>
                  <a:close/>
                  <a:moveTo>
                    <a:pt x="78787" y="29345"/>
                  </a:moveTo>
                  <a:cubicBezTo>
                    <a:pt x="78987" y="29845"/>
                    <a:pt x="79237" y="30345"/>
                    <a:pt x="79587" y="30745"/>
                  </a:cubicBezTo>
                  <a:cubicBezTo>
                    <a:pt x="80087" y="32195"/>
                    <a:pt x="80487" y="33694"/>
                    <a:pt x="80837" y="35194"/>
                  </a:cubicBezTo>
                  <a:lnTo>
                    <a:pt x="77737" y="32695"/>
                  </a:lnTo>
                  <a:lnTo>
                    <a:pt x="78787" y="29345"/>
                  </a:lnTo>
                  <a:close/>
                  <a:moveTo>
                    <a:pt x="42643" y="10399"/>
                  </a:moveTo>
                  <a:lnTo>
                    <a:pt x="42643" y="38144"/>
                  </a:lnTo>
                  <a:lnTo>
                    <a:pt x="42443" y="38144"/>
                  </a:lnTo>
                  <a:lnTo>
                    <a:pt x="36944" y="10948"/>
                  </a:lnTo>
                  <a:cubicBezTo>
                    <a:pt x="38794" y="10599"/>
                    <a:pt x="40694" y="10399"/>
                    <a:pt x="42643" y="10399"/>
                  </a:cubicBezTo>
                  <a:close/>
                  <a:moveTo>
                    <a:pt x="43443" y="10399"/>
                  </a:moveTo>
                  <a:cubicBezTo>
                    <a:pt x="45343" y="10399"/>
                    <a:pt x="47193" y="10599"/>
                    <a:pt x="49042" y="10948"/>
                  </a:cubicBezTo>
                  <a:lnTo>
                    <a:pt x="43643" y="38144"/>
                  </a:lnTo>
                  <a:lnTo>
                    <a:pt x="43443" y="38144"/>
                  </a:lnTo>
                  <a:lnTo>
                    <a:pt x="43443" y="10399"/>
                  </a:lnTo>
                  <a:close/>
                  <a:moveTo>
                    <a:pt x="49942" y="11098"/>
                  </a:moveTo>
                  <a:cubicBezTo>
                    <a:pt x="51692" y="11498"/>
                    <a:pt x="53441" y="12048"/>
                    <a:pt x="55141" y="12698"/>
                  </a:cubicBezTo>
                  <a:lnTo>
                    <a:pt x="44643" y="38344"/>
                  </a:lnTo>
                  <a:lnTo>
                    <a:pt x="44493" y="38294"/>
                  </a:lnTo>
                  <a:lnTo>
                    <a:pt x="49942" y="11098"/>
                  </a:lnTo>
                  <a:close/>
                  <a:moveTo>
                    <a:pt x="36094" y="11148"/>
                  </a:moveTo>
                  <a:lnTo>
                    <a:pt x="41594" y="38294"/>
                  </a:lnTo>
                  <a:lnTo>
                    <a:pt x="41394" y="38394"/>
                  </a:lnTo>
                  <a:lnTo>
                    <a:pt x="30695" y="12798"/>
                  </a:lnTo>
                  <a:cubicBezTo>
                    <a:pt x="32445" y="12098"/>
                    <a:pt x="34245" y="11548"/>
                    <a:pt x="36094" y="11148"/>
                  </a:cubicBezTo>
                  <a:close/>
                  <a:moveTo>
                    <a:pt x="29896" y="13148"/>
                  </a:moveTo>
                  <a:lnTo>
                    <a:pt x="40594" y="38693"/>
                  </a:lnTo>
                  <a:lnTo>
                    <a:pt x="40494" y="38793"/>
                  </a:lnTo>
                  <a:lnTo>
                    <a:pt x="25146" y="15748"/>
                  </a:lnTo>
                  <a:cubicBezTo>
                    <a:pt x="26646" y="14748"/>
                    <a:pt x="28246" y="13848"/>
                    <a:pt x="29896" y="13148"/>
                  </a:cubicBezTo>
                  <a:close/>
                  <a:moveTo>
                    <a:pt x="55941" y="13048"/>
                  </a:moveTo>
                  <a:cubicBezTo>
                    <a:pt x="57691" y="13748"/>
                    <a:pt x="59340" y="14648"/>
                    <a:pt x="60940" y="15698"/>
                  </a:cubicBezTo>
                  <a:lnTo>
                    <a:pt x="45593" y="38793"/>
                  </a:lnTo>
                  <a:lnTo>
                    <a:pt x="45443" y="38693"/>
                  </a:lnTo>
                  <a:lnTo>
                    <a:pt x="55941" y="13048"/>
                  </a:lnTo>
                  <a:close/>
                  <a:moveTo>
                    <a:pt x="24447" y="16198"/>
                  </a:moveTo>
                  <a:lnTo>
                    <a:pt x="39794" y="39293"/>
                  </a:lnTo>
                  <a:lnTo>
                    <a:pt x="39644" y="39393"/>
                  </a:lnTo>
                  <a:lnTo>
                    <a:pt x="20047" y="19797"/>
                  </a:lnTo>
                  <a:cubicBezTo>
                    <a:pt x="21397" y="18447"/>
                    <a:pt x="22847" y="17247"/>
                    <a:pt x="24447" y="16198"/>
                  </a:cubicBezTo>
                  <a:close/>
                  <a:moveTo>
                    <a:pt x="61640" y="16148"/>
                  </a:moveTo>
                  <a:cubicBezTo>
                    <a:pt x="63190" y="17247"/>
                    <a:pt x="64639" y="18447"/>
                    <a:pt x="66039" y="19797"/>
                  </a:cubicBezTo>
                  <a:lnTo>
                    <a:pt x="46443" y="39393"/>
                  </a:lnTo>
                  <a:lnTo>
                    <a:pt x="46293" y="39243"/>
                  </a:lnTo>
                  <a:lnTo>
                    <a:pt x="61640" y="16148"/>
                  </a:lnTo>
                  <a:close/>
                  <a:moveTo>
                    <a:pt x="8949" y="33045"/>
                  </a:moveTo>
                  <a:cubicBezTo>
                    <a:pt x="8299" y="35144"/>
                    <a:pt x="7849" y="37344"/>
                    <a:pt x="7649" y="39593"/>
                  </a:cubicBezTo>
                  <a:lnTo>
                    <a:pt x="5550" y="35794"/>
                  </a:lnTo>
                  <a:lnTo>
                    <a:pt x="8949" y="33045"/>
                  </a:lnTo>
                  <a:close/>
                  <a:moveTo>
                    <a:pt x="77137" y="32995"/>
                  </a:moveTo>
                  <a:lnTo>
                    <a:pt x="80487" y="35794"/>
                  </a:lnTo>
                  <a:lnTo>
                    <a:pt x="78437" y="39593"/>
                  </a:lnTo>
                  <a:cubicBezTo>
                    <a:pt x="78187" y="37344"/>
                    <a:pt x="77737" y="35144"/>
                    <a:pt x="77137" y="33045"/>
                  </a:cubicBezTo>
                  <a:lnTo>
                    <a:pt x="77137" y="32995"/>
                  </a:lnTo>
                  <a:close/>
                  <a:moveTo>
                    <a:pt x="19447" y="20397"/>
                  </a:moveTo>
                  <a:lnTo>
                    <a:pt x="39044" y="39993"/>
                  </a:lnTo>
                  <a:lnTo>
                    <a:pt x="38944" y="40143"/>
                  </a:lnTo>
                  <a:lnTo>
                    <a:pt x="15848" y="24846"/>
                  </a:lnTo>
                  <a:cubicBezTo>
                    <a:pt x="16898" y="23246"/>
                    <a:pt x="18148" y="21747"/>
                    <a:pt x="19447" y="20397"/>
                  </a:cubicBezTo>
                  <a:close/>
                  <a:moveTo>
                    <a:pt x="66639" y="20397"/>
                  </a:moveTo>
                  <a:cubicBezTo>
                    <a:pt x="67939" y="21747"/>
                    <a:pt x="69139" y="23196"/>
                    <a:pt x="70189" y="24796"/>
                  </a:cubicBezTo>
                  <a:lnTo>
                    <a:pt x="47143" y="40143"/>
                  </a:lnTo>
                  <a:cubicBezTo>
                    <a:pt x="47093" y="40093"/>
                    <a:pt x="47043" y="40043"/>
                    <a:pt x="47043" y="39993"/>
                  </a:cubicBezTo>
                  <a:lnTo>
                    <a:pt x="66639" y="20397"/>
                  </a:lnTo>
                  <a:close/>
                  <a:moveTo>
                    <a:pt x="70638" y="25496"/>
                  </a:moveTo>
                  <a:cubicBezTo>
                    <a:pt x="71588" y="26996"/>
                    <a:pt x="72488" y="28595"/>
                    <a:pt x="73188" y="30295"/>
                  </a:cubicBezTo>
                  <a:lnTo>
                    <a:pt x="47642" y="40993"/>
                  </a:lnTo>
                  <a:cubicBezTo>
                    <a:pt x="47592" y="40943"/>
                    <a:pt x="47592" y="40893"/>
                    <a:pt x="47542" y="40843"/>
                  </a:cubicBezTo>
                  <a:lnTo>
                    <a:pt x="70638" y="25496"/>
                  </a:lnTo>
                  <a:close/>
                  <a:moveTo>
                    <a:pt x="15398" y="25546"/>
                  </a:moveTo>
                  <a:lnTo>
                    <a:pt x="38494" y="40893"/>
                  </a:lnTo>
                  <a:lnTo>
                    <a:pt x="38394" y="41043"/>
                  </a:lnTo>
                  <a:lnTo>
                    <a:pt x="12749" y="30545"/>
                  </a:lnTo>
                  <a:cubicBezTo>
                    <a:pt x="13498" y="28795"/>
                    <a:pt x="14348" y="27096"/>
                    <a:pt x="15398" y="25546"/>
                  </a:cubicBezTo>
                  <a:close/>
                  <a:moveTo>
                    <a:pt x="12449" y="31295"/>
                  </a:moveTo>
                  <a:lnTo>
                    <a:pt x="38094" y="41843"/>
                  </a:lnTo>
                  <a:lnTo>
                    <a:pt x="38094" y="41943"/>
                  </a:lnTo>
                  <a:lnTo>
                    <a:pt x="10899" y="36494"/>
                  </a:lnTo>
                  <a:cubicBezTo>
                    <a:pt x="11249" y="34744"/>
                    <a:pt x="11799" y="32995"/>
                    <a:pt x="12449" y="31295"/>
                  </a:cubicBezTo>
                  <a:close/>
                  <a:moveTo>
                    <a:pt x="73488" y="31095"/>
                  </a:moveTo>
                  <a:cubicBezTo>
                    <a:pt x="74188" y="32795"/>
                    <a:pt x="74738" y="34594"/>
                    <a:pt x="75138" y="36444"/>
                  </a:cubicBezTo>
                  <a:lnTo>
                    <a:pt x="47992" y="41943"/>
                  </a:lnTo>
                  <a:lnTo>
                    <a:pt x="47942" y="41793"/>
                  </a:lnTo>
                  <a:lnTo>
                    <a:pt x="73488" y="31095"/>
                  </a:lnTo>
                  <a:close/>
                  <a:moveTo>
                    <a:pt x="5050" y="36194"/>
                  </a:moveTo>
                  <a:lnTo>
                    <a:pt x="6900" y="39693"/>
                  </a:lnTo>
                  <a:lnTo>
                    <a:pt x="4700" y="42343"/>
                  </a:lnTo>
                  <a:cubicBezTo>
                    <a:pt x="4650" y="41943"/>
                    <a:pt x="4550" y="41493"/>
                    <a:pt x="4450" y="41093"/>
                  </a:cubicBezTo>
                  <a:cubicBezTo>
                    <a:pt x="4550" y="39443"/>
                    <a:pt x="4750" y="37844"/>
                    <a:pt x="5050" y="36194"/>
                  </a:cubicBezTo>
                  <a:close/>
                  <a:moveTo>
                    <a:pt x="81037" y="36244"/>
                  </a:moveTo>
                  <a:cubicBezTo>
                    <a:pt x="81337" y="37844"/>
                    <a:pt x="81537" y="39493"/>
                    <a:pt x="81637" y="41143"/>
                  </a:cubicBezTo>
                  <a:cubicBezTo>
                    <a:pt x="81487" y="41543"/>
                    <a:pt x="81437" y="41943"/>
                    <a:pt x="81387" y="42393"/>
                  </a:cubicBezTo>
                  <a:lnTo>
                    <a:pt x="79187" y="39693"/>
                  </a:lnTo>
                  <a:lnTo>
                    <a:pt x="81037" y="36244"/>
                  </a:lnTo>
                  <a:close/>
                  <a:moveTo>
                    <a:pt x="10749" y="37344"/>
                  </a:moveTo>
                  <a:lnTo>
                    <a:pt x="37944" y="42793"/>
                  </a:lnTo>
                  <a:lnTo>
                    <a:pt x="37944" y="42943"/>
                  </a:lnTo>
                  <a:lnTo>
                    <a:pt x="10199" y="42943"/>
                  </a:lnTo>
                  <a:cubicBezTo>
                    <a:pt x="10199" y="41093"/>
                    <a:pt x="10399" y="39193"/>
                    <a:pt x="10749" y="37344"/>
                  </a:cubicBezTo>
                  <a:close/>
                  <a:moveTo>
                    <a:pt x="75338" y="37294"/>
                  </a:moveTo>
                  <a:cubicBezTo>
                    <a:pt x="75688" y="39143"/>
                    <a:pt x="75838" y="41043"/>
                    <a:pt x="75888" y="42943"/>
                  </a:cubicBezTo>
                  <a:lnTo>
                    <a:pt x="48142" y="42943"/>
                  </a:lnTo>
                  <a:cubicBezTo>
                    <a:pt x="48142" y="42893"/>
                    <a:pt x="48142" y="42843"/>
                    <a:pt x="48142" y="42793"/>
                  </a:cubicBezTo>
                  <a:lnTo>
                    <a:pt x="75338" y="37294"/>
                  </a:lnTo>
                  <a:close/>
                  <a:moveTo>
                    <a:pt x="7649" y="39893"/>
                  </a:moveTo>
                  <a:cubicBezTo>
                    <a:pt x="7499" y="40993"/>
                    <a:pt x="7449" y="42093"/>
                    <a:pt x="7449" y="43243"/>
                  </a:cubicBezTo>
                  <a:cubicBezTo>
                    <a:pt x="7449" y="44342"/>
                    <a:pt x="7499" y="45492"/>
                    <a:pt x="7649" y="46592"/>
                  </a:cubicBezTo>
                  <a:lnTo>
                    <a:pt x="4850" y="43243"/>
                  </a:lnTo>
                  <a:lnTo>
                    <a:pt x="7649" y="39893"/>
                  </a:lnTo>
                  <a:close/>
                  <a:moveTo>
                    <a:pt x="78437" y="39893"/>
                  </a:moveTo>
                  <a:lnTo>
                    <a:pt x="81187" y="43243"/>
                  </a:lnTo>
                  <a:lnTo>
                    <a:pt x="78437" y="46592"/>
                  </a:lnTo>
                  <a:cubicBezTo>
                    <a:pt x="78537" y="45492"/>
                    <a:pt x="78587" y="44342"/>
                    <a:pt x="78587" y="43243"/>
                  </a:cubicBezTo>
                  <a:cubicBezTo>
                    <a:pt x="78587" y="42093"/>
                    <a:pt x="78537" y="40993"/>
                    <a:pt x="78437" y="39893"/>
                  </a:cubicBezTo>
                  <a:close/>
                  <a:moveTo>
                    <a:pt x="75888" y="43793"/>
                  </a:moveTo>
                  <a:cubicBezTo>
                    <a:pt x="75838" y="45692"/>
                    <a:pt x="75638" y="47542"/>
                    <a:pt x="75288" y="49392"/>
                  </a:cubicBezTo>
                  <a:lnTo>
                    <a:pt x="48092" y="43943"/>
                  </a:lnTo>
                  <a:lnTo>
                    <a:pt x="48092" y="43793"/>
                  </a:lnTo>
                  <a:close/>
                  <a:moveTo>
                    <a:pt x="37944" y="43793"/>
                  </a:moveTo>
                  <a:cubicBezTo>
                    <a:pt x="37944" y="43843"/>
                    <a:pt x="37944" y="43943"/>
                    <a:pt x="37944" y="43993"/>
                  </a:cubicBezTo>
                  <a:lnTo>
                    <a:pt x="10749" y="49442"/>
                  </a:lnTo>
                  <a:cubicBezTo>
                    <a:pt x="10399" y="47592"/>
                    <a:pt x="10199" y="45742"/>
                    <a:pt x="10199" y="43843"/>
                  </a:cubicBezTo>
                  <a:lnTo>
                    <a:pt x="37944" y="43793"/>
                  </a:lnTo>
                  <a:close/>
                  <a:moveTo>
                    <a:pt x="4650" y="44093"/>
                  </a:moveTo>
                  <a:lnTo>
                    <a:pt x="6900" y="46792"/>
                  </a:lnTo>
                  <a:lnTo>
                    <a:pt x="5050" y="50241"/>
                  </a:lnTo>
                  <a:cubicBezTo>
                    <a:pt x="4700" y="48542"/>
                    <a:pt x="4500" y="46792"/>
                    <a:pt x="4450" y="45042"/>
                  </a:cubicBezTo>
                  <a:cubicBezTo>
                    <a:pt x="4550" y="44742"/>
                    <a:pt x="4600" y="44392"/>
                    <a:pt x="4650" y="44093"/>
                  </a:cubicBezTo>
                  <a:close/>
                  <a:moveTo>
                    <a:pt x="81337" y="44093"/>
                  </a:moveTo>
                  <a:cubicBezTo>
                    <a:pt x="81387" y="44392"/>
                    <a:pt x="81437" y="44692"/>
                    <a:pt x="81537" y="45042"/>
                  </a:cubicBezTo>
                  <a:cubicBezTo>
                    <a:pt x="81487" y="46792"/>
                    <a:pt x="81337" y="48542"/>
                    <a:pt x="81037" y="50241"/>
                  </a:cubicBezTo>
                  <a:lnTo>
                    <a:pt x="80937" y="50241"/>
                  </a:lnTo>
                  <a:lnTo>
                    <a:pt x="79087" y="46792"/>
                  </a:lnTo>
                  <a:lnTo>
                    <a:pt x="81337" y="44093"/>
                  </a:lnTo>
                  <a:close/>
                  <a:moveTo>
                    <a:pt x="7649" y="46842"/>
                  </a:moveTo>
                  <a:cubicBezTo>
                    <a:pt x="7849" y="49092"/>
                    <a:pt x="8299" y="51291"/>
                    <a:pt x="8949" y="53441"/>
                  </a:cubicBezTo>
                  <a:lnTo>
                    <a:pt x="5550" y="50691"/>
                  </a:lnTo>
                  <a:lnTo>
                    <a:pt x="7649" y="46842"/>
                  </a:lnTo>
                  <a:close/>
                  <a:moveTo>
                    <a:pt x="78437" y="46842"/>
                  </a:moveTo>
                  <a:lnTo>
                    <a:pt x="80487" y="50691"/>
                  </a:lnTo>
                  <a:lnTo>
                    <a:pt x="77137" y="53441"/>
                  </a:lnTo>
                  <a:cubicBezTo>
                    <a:pt x="77737" y="51291"/>
                    <a:pt x="78187" y="49092"/>
                    <a:pt x="78437" y="46842"/>
                  </a:cubicBezTo>
                  <a:close/>
                  <a:moveTo>
                    <a:pt x="47942" y="44792"/>
                  </a:moveTo>
                  <a:lnTo>
                    <a:pt x="75138" y="50241"/>
                  </a:lnTo>
                  <a:cubicBezTo>
                    <a:pt x="74738" y="51991"/>
                    <a:pt x="74188" y="53741"/>
                    <a:pt x="73538" y="55390"/>
                  </a:cubicBezTo>
                  <a:lnTo>
                    <a:pt x="47892" y="44892"/>
                  </a:lnTo>
                  <a:cubicBezTo>
                    <a:pt x="47892" y="44842"/>
                    <a:pt x="47892" y="44842"/>
                    <a:pt x="47942" y="44792"/>
                  </a:cubicBezTo>
                  <a:close/>
                  <a:moveTo>
                    <a:pt x="38144" y="44792"/>
                  </a:moveTo>
                  <a:cubicBezTo>
                    <a:pt x="38144" y="44842"/>
                    <a:pt x="38194" y="44892"/>
                    <a:pt x="38194" y="44942"/>
                  </a:cubicBezTo>
                  <a:lnTo>
                    <a:pt x="12649" y="55640"/>
                  </a:lnTo>
                  <a:cubicBezTo>
                    <a:pt x="11899" y="53941"/>
                    <a:pt x="11349" y="52141"/>
                    <a:pt x="10949" y="50291"/>
                  </a:cubicBezTo>
                  <a:lnTo>
                    <a:pt x="38144" y="44792"/>
                  </a:lnTo>
                  <a:close/>
                  <a:moveTo>
                    <a:pt x="5250" y="51291"/>
                  </a:moveTo>
                  <a:lnTo>
                    <a:pt x="8299" y="53791"/>
                  </a:lnTo>
                  <a:lnTo>
                    <a:pt x="7350" y="56890"/>
                  </a:lnTo>
                  <a:cubicBezTo>
                    <a:pt x="7050" y="56240"/>
                    <a:pt x="6700" y="55640"/>
                    <a:pt x="6250" y="55091"/>
                  </a:cubicBezTo>
                  <a:cubicBezTo>
                    <a:pt x="5850" y="53841"/>
                    <a:pt x="5500" y="52591"/>
                    <a:pt x="5250" y="51291"/>
                  </a:cubicBezTo>
                  <a:close/>
                  <a:moveTo>
                    <a:pt x="80737" y="51291"/>
                  </a:moveTo>
                  <a:cubicBezTo>
                    <a:pt x="80387" y="53141"/>
                    <a:pt x="79887" y="54941"/>
                    <a:pt x="79237" y="56740"/>
                  </a:cubicBezTo>
                  <a:lnTo>
                    <a:pt x="79137" y="56690"/>
                  </a:lnTo>
                  <a:cubicBezTo>
                    <a:pt x="78987" y="56890"/>
                    <a:pt x="78887" y="57040"/>
                    <a:pt x="78737" y="57190"/>
                  </a:cubicBezTo>
                  <a:lnTo>
                    <a:pt x="77687" y="53791"/>
                  </a:lnTo>
                  <a:lnTo>
                    <a:pt x="80737" y="51291"/>
                  </a:lnTo>
                  <a:close/>
                  <a:moveTo>
                    <a:pt x="8999" y="53691"/>
                  </a:moveTo>
                  <a:cubicBezTo>
                    <a:pt x="9699" y="55840"/>
                    <a:pt x="10549" y="57890"/>
                    <a:pt x="11599" y="59890"/>
                  </a:cubicBezTo>
                  <a:lnTo>
                    <a:pt x="7749" y="57840"/>
                  </a:lnTo>
                  <a:lnTo>
                    <a:pt x="8999" y="53691"/>
                  </a:lnTo>
                  <a:close/>
                  <a:moveTo>
                    <a:pt x="77087" y="53691"/>
                  </a:moveTo>
                  <a:lnTo>
                    <a:pt x="78337" y="57840"/>
                  </a:lnTo>
                  <a:lnTo>
                    <a:pt x="74488" y="59890"/>
                  </a:lnTo>
                  <a:cubicBezTo>
                    <a:pt x="75538" y="57890"/>
                    <a:pt x="76387" y="55840"/>
                    <a:pt x="77087" y="53691"/>
                  </a:cubicBezTo>
                  <a:close/>
                  <a:moveTo>
                    <a:pt x="47542" y="45692"/>
                  </a:moveTo>
                  <a:lnTo>
                    <a:pt x="73238" y="56190"/>
                  </a:lnTo>
                  <a:cubicBezTo>
                    <a:pt x="72488" y="57890"/>
                    <a:pt x="71588" y="59590"/>
                    <a:pt x="70588" y="61139"/>
                  </a:cubicBezTo>
                  <a:lnTo>
                    <a:pt x="47492" y="45792"/>
                  </a:lnTo>
                  <a:cubicBezTo>
                    <a:pt x="47492" y="45792"/>
                    <a:pt x="47542" y="45742"/>
                    <a:pt x="47542" y="45692"/>
                  </a:cubicBezTo>
                  <a:close/>
                  <a:moveTo>
                    <a:pt x="38544" y="45742"/>
                  </a:moveTo>
                  <a:lnTo>
                    <a:pt x="38594" y="45842"/>
                  </a:lnTo>
                  <a:lnTo>
                    <a:pt x="15548" y="61189"/>
                  </a:lnTo>
                  <a:cubicBezTo>
                    <a:pt x="14548" y="59690"/>
                    <a:pt x="13698" y="58090"/>
                    <a:pt x="12949" y="56440"/>
                  </a:cubicBezTo>
                  <a:lnTo>
                    <a:pt x="38544" y="45742"/>
                  </a:lnTo>
                  <a:close/>
                  <a:moveTo>
                    <a:pt x="7799" y="58640"/>
                  </a:moveTo>
                  <a:lnTo>
                    <a:pt x="11049" y="60340"/>
                  </a:lnTo>
                  <a:lnTo>
                    <a:pt x="10599" y="64239"/>
                  </a:lnTo>
                  <a:cubicBezTo>
                    <a:pt x="9549" y="62589"/>
                    <a:pt x="8599" y="60840"/>
                    <a:pt x="7799" y="59040"/>
                  </a:cubicBezTo>
                  <a:lnTo>
                    <a:pt x="7799" y="58640"/>
                  </a:lnTo>
                  <a:close/>
                  <a:moveTo>
                    <a:pt x="77887" y="58790"/>
                  </a:moveTo>
                  <a:lnTo>
                    <a:pt x="77887" y="58790"/>
                  </a:lnTo>
                  <a:cubicBezTo>
                    <a:pt x="77637" y="59390"/>
                    <a:pt x="77537" y="59990"/>
                    <a:pt x="77487" y="60590"/>
                  </a:cubicBezTo>
                  <a:cubicBezTo>
                    <a:pt x="76837" y="61839"/>
                    <a:pt x="76137" y="63039"/>
                    <a:pt x="75388" y="64239"/>
                  </a:cubicBezTo>
                  <a:lnTo>
                    <a:pt x="74988" y="60340"/>
                  </a:lnTo>
                  <a:lnTo>
                    <a:pt x="77887" y="58790"/>
                  </a:lnTo>
                  <a:close/>
                  <a:moveTo>
                    <a:pt x="11699" y="60090"/>
                  </a:moveTo>
                  <a:cubicBezTo>
                    <a:pt x="12799" y="62089"/>
                    <a:pt x="14048" y="63989"/>
                    <a:pt x="15448" y="65739"/>
                  </a:cubicBezTo>
                  <a:lnTo>
                    <a:pt x="11249" y="64489"/>
                  </a:lnTo>
                  <a:lnTo>
                    <a:pt x="11699" y="60090"/>
                  </a:lnTo>
                  <a:close/>
                  <a:moveTo>
                    <a:pt x="74338" y="60090"/>
                  </a:moveTo>
                  <a:lnTo>
                    <a:pt x="74788" y="64489"/>
                  </a:lnTo>
                  <a:lnTo>
                    <a:pt x="70588" y="65739"/>
                  </a:lnTo>
                  <a:cubicBezTo>
                    <a:pt x="72038" y="63989"/>
                    <a:pt x="73288" y="62089"/>
                    <a:pt x="74338" y="60090"/>
                  </a:cubicBezTo>
                  <a:close/>
                  <a:moveTo>
                    <a:pt x="39044" y="46542"/>
                  </a:moveTo>
                  <a:lnTo>
                    <a:pt x="38794" y="47042"/>
                  </a:lnTo>
                  <a:lnTo>
                    <a:pt x="19597" y="66239"/>
                  </a:lnTo>
                  <a:cubicBezTo>
                    <a:pt x="18298" y="64889"/>
                    <a:pt x="17098" y="63439"/>
                    <a:pt x="16048" y="61889"/>
                  </a:cubicBezTo>
                  <a:lnTo>
                    <a:pt x="39044" y="46542"/>
                  </a:lnTo>
                  <a:close/>
                  <a:moveTo>
                    <a:pt x="46993" y="46542"/>
                  </a:moveTo>
                  <a:lnTo>
                    <a:pt x="70089" y="61839"/>
                  </a:lnTo>
                  <a:cubicBezTo>
                    <a:pt x="68989" y="63389"/>
                    <a:pt x="67789" y="64889"/>
                    <a:pt x="66489" y="66239"/>
                  </a:cubicBezTo>
                  <a:lnTo>
                    <a:pt x="47293" y="47042"/>
                  </a:lnTo>
                  <a:cubicBezTo>
                    <a:pt x="47193" y="46842"/>
                    <a:pt x="47093" y="46692"/>
                    <a:pt x="46993" y="46542"/>
                  </a:cubicBezTo>
                  <a:close/>
                  <a:moveTo>
                    <a:pt x="74738" y="65139"/>
                  </a:moveTo>
                  <a:cubicBezTo>
                    <a:pt x="73888" y="66438"/>
                    <a:pt x="72938" y="67688"/>
                    <a:pt x="71938" y="68838"/>
                  </a:cubicBezTo>
                  <a:lnTo>
                    <a:pt x="71838" y="68838"/>
                  </a:lnTo>
                  <a:cubicBezTo>
                    <a:pt x="71438" y="69038"/>
                    <a:pt x="71038" y="69288"/>
                    <a:pt x="70688" y="69538"/>
                  </a:cubicBezTo>
                  <a:lnTo>
                    <a:pt x="70988" y="66239"/>
                  </a:lnTo>
                  <a:lnTo>
                    <a:pt x="74738" y="65139"/>
                  </a:lnTo>
                  <a:close/>
                  <a:moveTo>
                    <a:pt x="11199" y="65139"/>
                  </a:moveTo>
                  <a:lnTo>
                    <a:pt x="14948" y="66289"/>
                  </a:lnTo>
                  <a:lnTo>
                    <a:pt x="15298" y="69588"/>
                  </a:lnTo>
                  <a:cubicBezTo>
                    <a:pt x="14898" y="69288"/>
                    <a:pt x="14548" y="69038"/>
                    <a:pt x="14148" y="68888"/>
                  </a:cubicBezTo>
                  <a:cubicBezTo>
                    <a:pt x="13098" y="67688"/>
                    <a:pt x="12099" y="66438"/>
                    <a:pt x="11199" y="65139"/>
                  </a:cubicBezTo>
                  <a:close/>
                  <a:moveTo>
                    <a:pt x="48792" y="49742"/>
                  </a:moveTo>
                  <a:lnTo>
                    <a:pt x="65839" y="66788"/>
                  </a:lnTo>
                  <a:cubicBezTo>
                    <a:pt x="64540" y="68088"/>
                    <a:pt x="63090" y="69288"/>
                    <a:pt x="61540" y="70338"/>
                  </a:cubicBezTo>
                  <a:lnTo>
                    <a:pt x="53791" y="58740"/>
                  </a:lnTo>
                  <a:lnTo>
                    <a:pt x="48792" y="49742"/>
                  </a:lnTo>
                  <a:close/>
                  <a:moveTo>
                    <a:pt x="37294" y="49791"/>
                  </a:moveTo>
                  <a:lnTo>
                    <a:pt x="32045" y="59140"/>
                  </a:lnTo>
                  <a:lnTo>
                    <a:pt x="24596" y="70388"/>
                  </a:lnTo>
                  <a:cubicBezTo>
                    <a:pt x="23047" y="69338"/>
                    <a:pt x="21547" y="68138"/>
                    <a:pt x="20197" y="66838"/>
                  </a:cubicBezTo>
                  <a:lnTo>
                    <a:pt x="37294" y="49791"/>
                  </a:lnTo>
                  <a:close/>
                  <a:moveTo>
                    <a:pt x="15598" y="65889"/>
                  </a:moveTo>
                  <a:lnTo>
                    <a:pt x="15598" y="65889"/>
                  </a:lnTo>
                  <a:cubicBezTo>
                    <a:pt x="17048" y="67588"/>
                    <a:pt x="18648" y="69188"/>
                    <a:pt x="20347" y="70638"/>
                  </a:cubicBezTo>
                  <a:lnTo>
                    <a:pt x="15998" y="70238"/>
                  </a:lnTo>
                  <a:lnTo>
                    <a:pt x="15598" y="65889"/>
                  </a:lnTo>
                  <a:close/>
                  <a:moveTo>
                    <a:pt x="70438" y="65889"/>
                  </a:moveTo>
                  <a:lnTo>
                    <a:pt x="70039" y="70238"/>
                  </a:lnTo>
                  <a:lnTo>
                    <a:pt x="65639" y="70688"/>
                  </a:lnTo>
                  <a:cubicBezTo>
                    <a:pt x="67389" y="69238"/>
                    <a:pt x="68989" y="67638"/>
                    <a:pt x="70438" y="65889"/>
                  </a:cubicBezTo>
                  <a:close/>
                  <a:moveTo>
                    <a:pt x="26746" y="68638"/>
                  </a:moveTo>
                  <a:lnTo>
                    <a:pt x="25446" y="70988"/>
                  </a:lnTo>
                  <a:lnTo>
                    <a:pt x="25296" y="70838"/>
                  </a:lnTo>
                  <a:lnTo>
                    <a:pt x="26746" y="68638"/>
                  </a:lnTo>
                  <a:close/>
                  <a:moveTo>
                    <a:pt x="58940" y="67988"/>
                  </a:moveTo>
                  <a:lnTo>
                    <a:pt x="60790" y="70838"/>
                  </a:lnTo>
                  <a:lnTo>
                    <a:pt x="60590" y="70988"/>
                  </a:lnTo>
                  <a:lnTo>
                    <a:pt x="58940" y="67988"/>
                  </a:lnTo>
                  <a:close/>
                  <a:moveTo>
                    <a:pt x="52092" y="63889"/>
                  </a:moveTo>
                  <a:lnTo>
                    <a:pt x="52092" y="63889"/>
                  </a:lnTo>
                  <a:cubicBezTo>
                    <a:pt x="53741" y="66888"/>
                    <a:pt x="55441" y="69888"/>
                    <a:pt x="57091" y="72887"/>
                  </a:cubicBezTo>
                  <a:cubicBezTo>
                    <a:pt x="56741" y="73037"/>
                    <a:pt x="56391" y="73237"/>
                    <a:pt x="56041" y="73387"/>
                  </a:cubicBezTo>
                  <a:lnTo>
                    <a:pt x="52092" y="63889"/>
                  </a:lnTo>
                  <a:close/>
                  <a:moveTo>
                    <a:pt x="34566" y="62905"/>
                  </a:moveTo>
                  <a:lnTo>
                    <a:pt x="30246" y="73537"/>
                  </a:lnTo>
                  <a:cubicBezTo>
                    <a:pt x="29846" y="73337"/>
                    <a:pt x="29396" y="73137"/>
                    <a:pt x="28996" y="72937"/>
                  </a:cubicBezTo>
                  <a:cubicBezTo>
                    <a:pt x="30837" y="69593"/>
                    <a:pt x="32679" y="66249"/>
                    <a:pt x="34566" y="62905"/>
                  </a:cubicBezTo>
                  <a:close/>
                  <a:moveTo>
                    <a:pt x="20547" y="70838"/>
                  </a:moveTo>
                  <a:lnTo>
                    <a:pt x="20547" y="70838"/>
                  </a:lnTo>
                  <a:cubicBezTo>
                    <a:pt x="21697" y="71738"/>
                    <a:pt x="22897" y="72587"/>
                    <a:pt x="24147" y="73387"/>
                  </a:cubicBezTo>
                  <a:lnTo>
                    <a:pt x="23347" y="74837"/>
                  </a:lnTo>
                  <a:lnTo>
                    <a:pt x="21847" y="74987"/>
                  </a:lnTo>
                  <a:lnTo>
                    <a:pt x="20547" y="70838"/>
                  </a:lnTo>
                  <a:close/>
                  <a:moveTo>
                    <a:pt x="65389" y="70788"/>
                  </a:moveTo>
                  <a:lnTo>
                    <a:pt x="64140" y="74987"/>
                  </a:lnTo>
                  <a:lnTo>
                    <a:pt x="62640" y="74837"/>
                  </a:lnTo>
                  <a:cubicBezTo>
                    <a:pt x="62390" y="74337"/>
                    <a:pt x="62090" y="73837"/>
                    <a:pt x="61840" y="73337"/>
                  </a:cubicBezTo>
                  <a:cubicBezTo>
                    <a:pt x="63090" y="72587"/>
                    <a:pt x="64290" y="71738"/>
                    <a:pt x="65389" y="70788"/>
                  </a:cubicBezTo>
                  <a:close/>
                  <a:moveTo>
                    <a:pt x="69339" y="70988"/>
                  </a:moveTo>
                  <a:lnTo>
                    <a:pt x="69339" y="70988"/>
                  </a:lnTo>
                  <a:cubicBezTo>
                    <a:pt x="69089" y="71288"/>
                    <a:pt x="68889" y="71638"/>
                    <a:pt x="68689" y="71987"/>
                  </a:cubicBezTo>
                  <a:cubicBezTo>
                    <a:pt x="67489" y="73087"/>
                    <a:pt x="66239" y="74137"/>
                    <a:pt x="64939" y="75037"/>
                  </a:cubicBezTo>
                  <a:lnTo>
                    <a:pt x="64839" y="75037"/>
                  </a:lnTo>
                  <a:lnTo>
                    <a:pt x="65989" y="71288"/>
                  </a:lnTo>
                  <a:lnTo>
                    <a:pt x="69339" y="70988"/>
                  </a:lnTo>
                  <a:close/>
                  <a:moveTo>
                    <a:pt x="16648" y="70988"/>
                  </a:moveTo>
                  <a:lnTo>
                    <a:pt x="19997" y="71338"/>
                  </a:lnTo>
                  <a:lnTo>
                    <a:pt x="21097" y="75087"/>
                  </a:lnTo>
                  <a:cubicBezTo>
                    <a:pt x="19747" y="74137"/>
                    <a:pt x="18498" y="73087"/>
                    <a:pt x="17248" y="71987"/>
                  </a:cubicBezTo>
                  <a:lnTo>
                    <a:pt x="17248" y="72037"/>
                  </a:lnTo>
                  <a:cubicBezTo>
                    <a:pt x="17098" y="71688"/>
                    <a:pt x="16898" y="71338"/>
                    <a:pt x="16648" y="70988"/>
                  </a:cubicBezTo>
                  <a:close/>
                  <a:moveTo>
                    <a:pt x="45043" y="51241"/>
                  </a:moveTo>
                  <a:lnTo>
                    <a:pt x="48342" y="57140"/>
                  </a:lnTo>
                  <a:lnTo>
                    <a:pt x="55241" y="73687"/>
                  </a:lnTo>
                  <a:cubicBezTo>
                    <a:pt x="53541" y="74387"/>
                    <a:pt x="51742" y="74937"/>
                    <a:pt x="49942" y="75337"/>
                  </a:cubicBezTo>
                  <a:lnTo>
                    <a:pt x="45043" y="51241"/>
                  </a:lnTo>
                  <a:close/>
                  <a:moveTo>
                    <a:pt x="41044" y="51241"/>
                  </a:moveTo>
                  <a:lnTo>
                    <a:pt x="36194" y="75387"/>
                  </a:lnTo>
                  <a:cubicBezTo>
                    <a:pt x="34445" y="74987"/>
                    <a:pt x="32695" y="74487"/>
                    <a:pt x="31045" y="73787"/>
                  </a:cubicBezTo>
                  <a:lnTo>
                    <a:pt x="38194" y="56290"/>
                  </a:lnTo>
                  <a:lnTo>
                    <a:pt x="41044" y="51241"/>
                  </a:lnTo>
                  <a:close/>
                  <a:moveTo>
                    <a:pt x="22897" y="75537"/>
                  </a:moveTo>
                  <a:lnTo>
                    <a:pt x="22647" y="76037"/>
                  </a:lnTo>
                  <a:lnTo>
                    <a:pt x="21997" y="75637"/>
                  </a:lnTo>
                  <a:lnTo>
                    <a:pt x="22897" y="75537"/>
                  </a:lnTo>
                  <a:close/>
                  <a:moveTo>
                    <a:pt x="42593" y="48392"/>
                  </a:moveTo>
                  <a:lnTo>
                    <a:pt x="42593" y="76037"/>
                  </a:lnTo>
                  <a:cubicBezTo>
                    <a:pt x="40744" y="76037"/>
                    <a:pt x="38894" y="75837"/>
                    <a:pt x="37044" y="75487"/>
                  </a:cubicBezTo>
                  <a:lnTo>
                    <a:pt x="42393" y="48742"/>
                  </a:lnTo>
                  <a:cubicBezTo>
                    <a:pt x="42443" y="48642"/>
                    <a:pt x="42543" y="48492"/>
                    <a:pt x="42593" y="48392"/>
                  </a:cubicBezTo>
                  <a:close/>
                  <a:moveTo>
                    <a:pt x="43443" y="48392"/>
                  </a:moveTo>
                  <a:cubicBezTo>
                    <a:pt x="43543" y="48492"/>
                    <a:pt x="43593" y="48642"/>
                    <a:pt x="43693" y="48792"/>
                  </a:cubicBezTo>
                  <a:lnTo>
                    <a:pt x="49092" y="75487"/>
                  </a:lnTo>
                  <a:cubicBezTo>
                    <a:pt x="47243" y="75837"/>
                    <a:pt x="45343" y="76037"/>
                    <a:pt x="43443" y="76037"/>
                  </a:cubicBezTo>
                  <a:lnTo>
                    <a:pt x="43443" y="48392"/>
                  </a:lnTo>
                  <a:close/>
                  <a:moveTo>
                    <a:pt x="63040" y="75587"/>
                  </a:moveTo>
                  <a:lnTo>
                    <a:pt x="63940" y="75687"/>
                  </a:lnTo>
                  <a:lnTo>
                    <a:pt x="63340" y="76087"/>
                  </a:lnTo>
                  <a:lnTo>
                    <a:pt x="63040" y="75587"/>
                  </a:lnTo>
                  <a:close/>
                  <a:moveTo>
                    <a:pt x="26770" y="76930"/>
                  </a:moveTo>
                  <a:lnTo>
                    <a:pt x="27396" y="78036"/>
                  </a:lnTo>
                  <a:cubicBezTo>
                    <a:pt x="27046" y="77886"/>
                    <a:pt x="26696" y="77786"/>
                    <a:pt x="26296" y="77686"/>
                  </a:cubicBezTo>
                  <a:cubicBezTo>
                    <a:pt x="26485" y="77451"/>
                    <a:pt x="26629" y="77171"/>
                    <a:pt x="26770" y="76930"/>
                  </a:cubicBezTo>
                  <a:close/>
                  <a:moveTo>
                    <a:pt x="59290" y="76887"/>
                  </a:moveTo>
                  <a:lnTo>
                    <a:pt x="59890" y="77986"/>
                  </a:lnTo>
                  <a:cubicBezTo>
                    <a:pt x="59690" y="78086"/>
                    <a:pt x="59440" y="78186"/>
                    <a:pt x="59190" y="78286"/>
                  </a:cubicBezTo>
                  <a:cubicBezTo>
                    <a:pt x="58990" y="78336"/>
                    <a:pt x="58741" y="78336"/>
                    <a:pt x="58541" y="78336"/>
                  </a:cubicBezTo>
                  <a:lnTo>
                    <a:pt x="58491" y="78336"/>
                  </a:lnTo>
                  <a:lnTo>
                    <a:pt x="59290" y="76887"/>
                  </a:lnTo>
                  <a:close/>
                  <a:moveTo>
                    <a:pt x="27646" y="75287"/>
                  </a:moveTo>
                  <a:cubicBezTo>
                    <a:pt x="29246" y="76087"/>
                    <a:pt x="30895" y="76737"/>
                    <a:pt x="32595" y="77237"/>
                  </a:cubicBezTo>
                  <a:lnTo>
                    <a:pt x="28396" y="78486"/>
                  </a:lnTo>
                  <a:lnTo>
                    <a:pt x="27146" y="76137"/>
                  </a:lnTo>
                  <a:cubicBezTo>
                    <a:pt x="27296" y="75887"/>
                    <a:pt x="27496" y="75587"/>
                    <a:pt x="27646" y="75287"/>
                  </a:cubicBezTo>
                  <a:close/>
                  <a:moveTo>
                    <a:pt x="58441" y="75287"/>
                  </a:moveTo>
                  <a:lnTo>
                    <a:pt x="58890" y="76137"/>
                  </a:lnTo>
                  <a:lnTo>
                    <a:pt x="57641" y="78536"/>
                  </a:lnTo>
                  <a:lnTo>
                    <a:pt x="53491" y="77287"/>
                  </a:lnTo>
                  <a:cubicBezTo>
                    <a:pt x="55191" y="76737"/>
                    <a:pt x="56841" y="76087"/>
                    <a:pt x="58441" y="75287"/>
                  </a:cubicBezTo>
                  <a:close/>
                  <a:moveTo>
                    <a:pt x="32795" y="77287"/>
                  </a:moveTo>
                  <a:lnTo>
                    <a:pt x="32795" y="77287"/>
                  </a:lnTo>
                  <a:cubicBezTo>
                    <a:pt x="34945" y="77936"/>
                    <a:pt x="37144" y="78386"/>
                    <a:pt x="39394" y="78636"/>
                  </a:cubicBezTo>
                  <a:lnTo>
                    <a:pt x="35545" y="80686"/>
                  </a:lnTo>
                  <a:lnTo>
                    <a:pt x="32795" y="77287"/>
                  </a:lnTo>
                  <a:close/>
                  <a:moveTo>
                    <a:pt x="53241" y="77287"/>
                  </a:moveTo>
                  <a:lnTo>
                    <a:pt x="50492" y="80686"/>
                  </a:lnTo>
                  <a:lnTo>
                    <a:pt x="46593" y="78636"/>
                  </a:lnTo>
                  <a:cubicBezTo>
                    <a:pt x="48842" y="78386"/>
                    <a:pt x="51092" y="77936"/>
                    <a:pt x="53241" y="77287"/>
                  </a:cubicBezTo>
                  <a:close/>
                  <a:moveTo>
                    <a:pt x="32495" y="77986"/>
                  </a:moveTo>
                  <a:lnTo>
                    <a:pt x="34995" y="81036"/>
                  </a:lnTo>
                  <a:cubicBezTo>
                    <a:pt x="33145" y="80636"/>
                    <a:pt x="31345" y="80086"/>
                    <a:pt x="29546" y="79436"/>
                  </a:cubicBezTo>
                  <a:cubicBezTo>
                    <a:pt x="29396" y="79286"/>
                    <a:pt x="29246" y="79136"/>
                    <a:pt x="29096" y="79036"/>
                  </a:cubicBezTo>
                  <a:lnTo>
                    <a:pt x="32495" y="77986"/>
                  </a:lnTo>
                  <a:close/>
                  <a:moveTo>
                    <a:pt x="53491" y="77986"/>
                  </a:moveTo>
                  <a:lnTo>
                    <a:pt x="56491" y="78936"/>
                  </a:lnTo>
                  <a:cubicBezTo>
                    <a:pt x="55841" y="79186"/>
                    <a:pt x="55291" y="79586"/>
                    <a:pt x="54791" y="80036"/>
                  </a:cubicBezTo>
                  <a:cubicBezTo>
                    <a:pt x="53541" y="80436"/>
                    <a:pt x="52292" y="80786"/>
                    <a:pt x="50992" y="81036"/>
                  </a:cubicBezTo>
                  <a:lnTo>
                    <a:pt x="53491" y="77986"/>
                  </a:lnTo>
                  <a:close/>
                  <a:moveTo>
                    <a:pt x="39694" y="78636"/>
                  </a:moveTo>
                  <a:cubicBezTo>
                    <a:pt x="40794" y="78736"/>
                    <a:pt x="41943" y="78786"/>
                    <a:pt x="43043" y="78786"/>
                  </a:cubicBezTo>
                  <a:cubicBezTo>
                    <a:pt x="44193" y="78786"/>
                    <a:pt x="45293" y="78736"/>
                    <a:pt x="46443" y="78636"/>
                  </a:cubicBezTo>
                  <a:lnTo>
                    <a:pt x="46443" y="78636"/>
                  </a:lnTo>
                  <a:lnTo>
                    <a:pt x="43143" y="81386"/>
                  </a:lnTo>
                  <a:lnTo>
                    <a:pt x="42993" y="81386"/>
                  </a:lnTo>
                  <a:lnTo>
                    <a:pt x="39694" y="78636"/>
                  </a:lnTo>
                  <a:close/>
                  <a:moveTo>
                    <a:pt x="39444" y="79336"/>
                  </a:moveTo>
                  <a:lnTo>
                    <a:pt x="41943" y="81436"/>
                  </a:lnTo>
                  <a:cubicBezTo>
                    <a:pt x="41494" y="81486"/>
                    <a:pt x="41044" y="81636"/>
                    <a:pt x="40644" y="81786"/>
                  </a:cubicBezTo>
                  <a:cubicBezTo>
                    <a:pt x="39094" y="81686"/>
                    <a:pt x="37544" y="81486"/>
                    <a:pt x="35994" y="81236"/>
                  </a:cubicBezTo>
                  <a:lnTo>
                    <a:pt x="39444" y="79336"/>
                  </a:lnTo>
                  <a:close/>
                  <a:moveTo>
                    <a:pt x="46543" y="79336"/>
                  </a:moveTo>
                  <a:lnTo>
                    <a:pt x="49992" y="81236"/>
                  </a:lnTo>
                  <a:cubicBezTo>
                    <a:pt x="48492" y="81536"/>
                    <a:pt x="46943" y="81686"/>
                    <a:pt x="45393" y="81786"/>
                  </a:cubicBezTo>
                  <a:lnTo>
                    <a:pt x="45343" y="81786"/>
                  </a:lnTo>
                  <a:cubicBezTo>
                    <a:pt x="44943" y="81636"/>
                    <a:pt x="44493" y="81486"/>
                    <a:pt x="44043" y="81436"/>
                  </a:cubicBezTo>
                  <a:lnTo>
                    <a:pt x="46543" y="79336"/>
                  </a:lnTo>
                  <a:close/>
                  <a:moveTo>
                    <a:pt x="43043" y="0"/>
                  </a:moveTo>
                  <a:cubicBezTo>
                    <a:pt x="40794" y="0"/>
                    <a:pt x="38944" y="1050"/>
                    <a:pt x="38944" y="2400"/>
                  </a:cubicBezTo>
                  <a:cubicBezTo>
                    <a:pt x="38994" y="3100"/>
                    <a:pt x="39444" y="3700"/>
                    <a:pt x="40044" y="4050"/>
                  </a:cubicBezTo>
                  <a:cubicBezTo>
                    <a:pt x="37244" y="4250"/>
                    <a:pt x="34395" y="4750"/>
                    <a:pt x="31695" y="5599"/>
                  </a:cubicBezTo>
                  <a:cubicBezTo>
                    <a:pt x="32145" y="5050"/>
                    <a:pt x="32295" y="4350"/>
                    <a:pt x="32145" y="3650"/>
                  </a:cubicBezTo>
                  <a:cubicBezTo>
                    <a:pt x="31836" y="2878"/>
                    <a:pt x="30917" y="2468"/>
                    <a:pt x="29765" y="2468"/>
                  </a:cubicBezTo>
                  <a:cubicBezTo>
                    <a:pt x="29051" y="2468"/>
                    <a:pt x="28249" y="2625"/>
                    <a:pt x="27446" y="2950"/>
                  </a:cubicBezTo>
                  <a:cubicBezTo>
                    <a:pt x="25346" y="3750"/>
                    <a:pt x="23997" y="5399"/>
                    <a:pt x="24497" y="6649"/>
                  </a:cubicBezTo>
                  <a:cubicBezTo>
                    <a:pt x="24796" y="7299"/>
                    <a:pt x="25396" y="7699"/>
                    <a:pt x="26096" y="7749"/>
                  </a:cubicBezTo>
                  <a:cubicBezTo>
                    <a:pt x="23047" y="9249"/>
                    <a:pt x="20147" y="11098"/>
                    <a:pt x="17548" y="13348"/>
                  </a:cubicBezTo>
                  <a:lnTo>
                    <a:pt x="17548" y="13348"/>
                  </a:lnTo>
                  <a:cubicBezTo>
                    <a:pt x="17748" y="12698"/>
                    <a:pt x="17648" y="11948"/>
                    <a:pt x="17198" y="11398"/>
                  </a:cubicBezTo>
                  <a:cubicBezTo>
                    <a:pt x="16889" y="11106"/>
                    <a:pt x="16464" y="10967"/>
                    <a:pt x="15977" y="10967"/>
                  </a:cubicBezTo>
                  <a:cubicBezTo>
                    <a:pt x="14964" y="10967"/>
                    <a:pt x="13679" y="11568"/>
                    <a:pt x="12599" y="12648"/>
                  </a:cubicBezTo>
                  <a:cubicBezTo>
                    <a:pt x="10999" y="14298"/>
                    <a:pt x="10449" y="16348"/>
                    <a:pt x="11349" y="17247"/>
                  </a:cubicBezTo>
                  <a:cubicBezTo>
                    <a:pt x="11703" y="17566"/>
                    <a:pt x="12182" y="17734"/>
                    <a:pt x="12645" y="17734"/>
                  </a:cubicBezTo>
                  <a:cubicBezTo>
                    <a:pt x="12836" y="17734"/>
                    <a:pt x="13023" y="17706"/>
                    <a:pt x="13198" y="17647"/>
                  </a:cubicBezTo>
                  <a:lnTo>
                    <a:pt x="13198" y="17647"/>
                  </a:lnTo>
                  <a:cubicBezTo>
                    <a:pt x="11399" y="19747"/>
                    <a:pt x="9799" y="22046"/>
                    <a:pt x="8449" y="24496"/>
                  </a:cubicBezTo>
                  <a:cubicBezTo>
                    <a:pt x="8399" y="23846"/>
                    <a:pt x="8049" y="23246"/>
                    <a:pt x="7449" y="22896"/>
                  </a:cubicBezTo>
                  <a:cubicBezTo>
                    <a:pt x="7258" y="22809"/>
                    <a:pt x="7054" y="22767"/>
                    <a:pt x="6843" y="22767"/>
                  </a:cubicBezTo>
                  <a:cubicBezTo>
                    <a:pt x="5728" y="22767"/>
                    <a:pt x="4406" y="23931"/>
                    <a:pt x="3650" y="25696"/>
                  </a:cubicBezTo>
                  <a:cubicBezTo>
                    <a:pt x="2700" y="27745"/>
                    <a:pt x="2950" y="29895"/>
                    <a:pt x="4150" y="30395"/>
                  </a:cubicBezTo>
                  <a:cubicBezTo>
                    <a:pt x="4356" y="30464"/>
                    <a:pt x="4574" y="30497"/>
                    <a:pt x="4791" y="30497"/>
                  </a:cubicBezTo>
                  <a:cubicBezTo>
                    <a:pt x="5207" y="30497"/>
                    <a:pt x="5621" y="30375"/>
                    <a:pt x="5950" y="30145"/>
                  </a:cubicBezTo>
                  <a:lnTo>
                    <a:pt x="5950" y="30145"/>
                  </a:lnTo>
                  <a:cubicBezTo>
                    <a:pt x="4850" y="33294"/>
                    <a:pt x="4150" y="36544"/>
                    <a:pt x="3900" y="39893"/>
                  </a:cubicBezTo>
                  <a:cubicBezTo>
                    <a:pt x="3550" y="39343"/>
                    <a:pt x="3000" y="38993"/>
                    <a:pt x="2400" y="38943"/>
                  </a:cubicBezTo>
                  <a:cubicBezTo>
                    <a:pt x="1051" y="38943"/>
                    <a:pt x="1" y="40793"/>
                    <a:pt x="1" y="43043"/>
                  </a:cubicBezTo>
                  <a:cubicBezTo>
                    <a:pt x="1" y="45342"/>
                    <a:pt x="1051" y="47142"/>
                    <a:pt x="2400" y="47142"/>
                  </a:cubicBezTo>
                  <a:cubicBezTo>
                    <a:pt x="3000" y="47092"/>
                    <a:pt x="3500" y="46792"/>
                    <a:pt x="3850" y="46292"/>
                  </a:cubicBezTo>
                  <a:cubicBezTo>
                    <a:pt x="4050" y="48992"/>
                    <a:pt x="4550" y="51641"/>
                    <a:pt x="5300" y="54241"/>
                  </a:cubicBezTo>
                  <a:cubicBezTo>
                    <a:pt x="4971" y="54011"/>
                    <a:pt x="4600" y="53889"/>
                    <a:pt x="4228" y="53889"/>
                  </a:cubicBezTo>
                  <a:cubicBezTo>
                    <a:pt x="4033" y="53889"/>
                    <a:pt x="3839" y="53922"/>
                    <a:pt x="3650" y="53991"/>
                  </a:cubicBezTo>
                  <a:cubicBezTo>
                    <a:pt x="2400" y="54441"/>
                    <a:pt x="2100" y="56540"/>
                    <a:pt x="2900" y="58640"/>
                  </a:cubicBezTo>
                  <a:cubicBezTo>
                    <a:pt x="3637" y="60503"/>
                    <a:pt x="4975" y="61728"/>
                    <a:pt x="6132" y="61728"/>
                  </a:cubicBezTo>
                  <a:cubicBezTo>
                    <a:pt x="6310" y="61728"/>
                    <a:pt x="6483" y="61699"/>
                    <a:pt x="6650" y="61639"/>
                  </a:cubicBezTo>
                  <a:cubicBezTo>
                    <a:pt x="7150" y="61389"/>
                    <a:pt x="7499" y="60939"/>
                    <a:pt x="7649" y="60390"/>
                  </a:cubicBezTo>
                  <a:cubicBezTo>
                    <a:pt x="9099" y="63289"/>
                    <a:pt x="10849" y="65989"/>
                    <a:pt x="12949" y="68488"/>
                  </a:cubicBezTo>
                  <a:cubicBezTo>
                    <a:pt x="12839" y="68468"/>
                    <a:pt x="12727" y="68458"/>
                    <a:pt x="12615" y="68458"/>
                  </a:cubicBezTo>
                  <a:cubicBezTo>
                    <a:pt x="12167" y="68458"/>
                    <a:pt x="11719" y="68618"/>
                    <a:pt x="11399" y="68938"/>
                  </a:cubicBezTo>
                  <a:cubicBezTo>
                    <a:pt x="10449" y="69838"/>
                    <a:pt x="10999" y="71888"/>
                    <a:pt x="12649" y="73487"/>
                  </a:cubicBezTo>
                  <a:cubicBezTo>
                    <a:pt x="13762" y="74567"/>
                    <a:pt x="15035" y="75169"/>
                    <a:pt x="16037" y="75169"/>
                  </a:cubicBezTo>
                  <a:cubicBezTo>
                    <a:pt x="16520" y="75169"/>
                    <a:pt x="16939" y="75029"/>
                    <a:pt x="17248" y="74737"/>
                  </a:cubicBezTo>
                  <a:cubicBezTo>
                    <a:pt x="17598" y="74287"/>
                    <a:pt x="17748" y="73737"/>
                    <a:pt x="17648" y="73187"/>
                  </a:cubicBezTo>
                  <a:lnTo>
                    <a:pt x="17648" y="73187"/>
                  </a:lnTo>
                  <a:cubicBezTo>
                    <a:pt x="19147" y="74437"/>
                    <a:pt x="20697" y="75587"/>
                    <a:pt x="22347" y="76637"/>
                  </a:cubicBezTo>
                  <a:lnTo>
                    <a:pt x="16648" y="86835"/>
                  </a:lnTo>
                  <a:cubicBezTo>
                    <a:pt x="15785" y="88387"/>
                    <a:pt x="17161" y="89821"/>
                    <a:pt x="18507" y="89821"/>
                  </a:cubicBezTo>
                  <a:cubicBezTo>
                    <a:pt x="19111" y="89821"/>
                    <a:pt x="19710" y="89532"/>
                    <a:pt x="20097" y="88834"/>
                  </a:cubicBezTo>
                  <a:cubicBezTo>
                    <a:pt x="21447" y="86385"/>
                    <a:pt x="22847" y="83985"/>
                    <a:pt x="24197" y="81536"/>
                  </a:cubicBezTo>
                  <a:cubicBezTo>
                    <a:pt x="24646" y="81886"/>
                    <a:pt x="25146" y="82236"/>
                    <a:pt x="25696" y="82436"/>
                  </a:cubicBezTo>
                  <a:cubicBezTo>
                    <a:pt x="26544" y="82829"/>
                    <a:pt x="27401" y="83016"/>
                    <a:pt x="28152" y="83016"/>
                  </a:cubicBezTo>
                  <a:cubicBezTo>
                    <a:pt x="29218" y="83016"/>
                    <a:pt x="30073" y="82639"/>
                    <a:pt x="30395" y="81936"/>
                  </a:cubicBezTo>
                  <a:cubicBezTo>
                    <a:pt x="30595" y="81436"/>
                    <a:pt x="30545" y="80886"/>
                    <a:pt x="30295" y="80436"/>
                  </a:cubicBezTo>
                  <a:lnTo>
                    <a:pt x="30295" y="80436"/>
                  </a:lnTo>
                  <a:cubicBezTo>
                    <a:pt x="33295" y="81486"/>
                    <a:pt x="36444" y="82136"/>
                    <a:pt x="39644" y="82386"/>
                  </a:cubicBezTo>
                  <a:cubicBezTo>
                    <a:pt x="39194" y="82736"/>
                    <a:pt x="38944" y="83185"/>
                    <a:pt x="38944" y="83735"/>
                  </a:cubicBezTo>
                  <a:cubicBezTo>
                    <a:pt x="38944" y="85035"/>
                    <a:pt x="40794" y="86085"/>
                    <a:pt x="43043" y="86085"/>
                  </a:cubicBezTo>
                  <a:cubicBezTo>
                    <a:pt x="45293" y="86085"/>
                    <a:pt x="47143" y="85035"/>
                    <a:pt x="47143" y="83735"/>
                  </a:cubicBezTo>
                  <a:cubicBezTo>
                    <a:pt x="47093" y="83185"/>
                    <a:pt x="46843" y="82736"/>
                    <a:pt x="46443" y="82386"/>
                  </a:cubicBezTo>
                  <a:cubicBezTo>
                    <a:pt x="49042" y="82186"/>
                    <a:pt x="51592" y="81736"/>
                    <a:pt x="54141" y="81036"/>
                  </a:cubicBezTo>
                  <a:lnTo>
                    <a:pt x="54141" y="81036"/>
                  </a:lnTo>
                  <a:cubicBezTo>
                    <a:pt x="53841" y="81436"/>
                    <a:pt x="53791" y="81986"/>
                    <a:pt x="53941" y="82486"/>
                  </a:cubicBezTo>
                  <a:cubicBezTo>
                    <a:pt x="54255" y="83269"/>
                    <a:pt x="55197" y="83679"/>
                    <a:pt x="56373" y="83679"/>
                  </a:cubicBezTo>
                  <a:cubicBezTo>
                    <a:pt x="57074" y="83679"/>
                    <a:pt x="57857" y="83534"/>
                    <a:pt x="58641" y="83235"/>
                  </a:cubicBezTo>
                  <a:cubicBezTo>
                    <a:pt x="59840" y="82836"/>
                    <a:pt x="60890" y="81986"/>
                    <a:pt x="61490" y="80886"/>
                  </a:cubicBezTo>
                  <a:lnTo>
                    <a:pt x="65939" y="88884"/>
                  </a:lnTo>
                  <a:cubicBezTo>
                    <a:pt x="66342" y="89582"/>
                    <a:pt x="66947" y="89871"/>
                    <a:pt x="67552" y="89871"/>
                  </a:cubicBezTo>
                  <a:cubicBezTo>
                    <a:pt x="68899" y="89871"/>
                    <a:pt x="70251" y="88437"/>
                    <a:pt x="69389" y="86885"/>
                  </a:cubicBezTo>
                  <a:lnTo>
                    <a:pt x="63740" y="76637"/>
                  </a:lnTo>
                  <a:cubicBezTo>
                    <a:pt x="65389" y="75587"/>
                    <a:pt x="66989" y="74437"/>
                    <a:pt x="68489" y="73187"/>
                  </a:cubicBezTo>
                  <a:lnTo>
                    <a:pt x="68489" y="73187"/>
                  </a:lnTo>
                  <a:cubicBezTo>
                    <a:pt x="68389" y="73737"/>
                    <a:pt x="68539" y="74287"/>
                    <a:pt x="68889" y="74687"/>
                  </a:cubicBezTo>
                  <a:cubicBezTo>
                    <a:pt x="69205" y="75004"/>
                    <a:pt x="69644" y="75154"/>
                    <a:pt x="70148" y="75154"/>
                  </a:cubicBezTo>
                  <a:cubicBezTo>
                    <a:pt x="71155" y="75154"/>
                    <a:pt x="72421" y="74554"/>
                    <a:pt x="73488" y="73487"/>
                  </a:cubicBezTo>
                  <a:cubicBezTo>
                    <a:pt x="75088" y="71888"/>
                    <a:pt x="75638" y="69838"/>
                    <a:pt x="74688" y="68888"/>
                  </a:cubicBezTo>
                  <a:cubicBezTo>
                    <a:pt x="74369" y="68610"/>
                    <a:pt x="73925" y="68458"/>
                    <a:pt x="73479" y="68458"/>
                  </a:cubicBezTo>
                  <a:cubicBezTo>
                    <a:pt x="73365" y="68458"/>
                    <a:pt x="73250" y="68468"/>
                    <a:pt x="73138" y="68488"/>
                  </a:cubicBezTo>
                  <a:cubicBezTo>
                    <a:pt x="74888" y="66438"/>
                    <a:pt x="76387" y="64239"/>
                    <a:pt x="77637" y="61889"/>
                  </a:cubicBezTo>
                  <a:cubicBezTo>
                    <a:pt x="77737" y="62439"/>
                    <a:pt x="78087" y="62939"/>
                    <a:pt x="78637" y="63189"/>
                  </a:cubicBezTo>
                  <a:cubicBezTo>
                    <a:pt x="78828" y="63277"/>
                    <a:pt x="79032" y="63319"/>
                    <a:pt x="79244" y="63319"/>
                  </a:cubicBezTo>
                  <a:cubicBezTo>
                    <a:pt x="80359" y="63319"/>
                    <a:pt x="81680" y="62154"/>
                    <a:pt x="82436" y="60390"/>
                  </a:cubicBezTo>
                  <a:cubicBezTo>
                    <a:pt x="83386" y="58340"/>
                    <a:pt x="83136" y="56190"/>
                    <a:pt x="81936" y="55690"/>
                  </a:cubicBezTo>
                  <a:cubicBezTo>
                    <a:pt x="81716" y="55610"/>
                    <a:pt x="81489" y="55570"/>
                    <a:pt x="81262" y="55570"/>
                  </a:cubicBezTo>
                  <a:cubicBezTo>
                    <a:pt x="80923" y="55570"/>
                    <a:pt x="80587" y="55660"/>
                    <a:pt x="80287" y="55840"/>
                  </a:cubicBezTo>
                  <a:cubicBezTo>
                    <a:pt x="81337" y="52741"/>
                    <a:pt x="81986" y="49542"/>
                    <a:pt x="82236" y="46242"/>
                  </a:cubicBezTo>
                  <a:cubicBezTo>
                    <a:pt x="82586" y="46792"/>
                    <a:pt x="83136" y="47092"/>
                    <a:pt x="83736" y="47142"/>
                  </a:cubicBezTo>
                  <a:cubicBezTo>
                    <a:pt x="85036" y="47142"/>
                    <a:pt x="86086" y="45292"/>
                    <a:pt x="86086" y="43043"/>
                  </a:cubicBezTo>
                  <a:cubicBezTo>
                    <a:pt x="86086" y="40793"/>
                    <a:pt x="85036" y="38943"/>
                    <a:pt x="83736" y="38943"/>
                  </a:cubicBezTo>
                  <a:cubicBezTo>
                    <a:pt x="83086" y="38993"/>
                    <a:pt x="82536" y="39343"/>
                    <a:pt x="82236" y="39893"/>
                  </a:cubicBezTo>
                  <a:cubicBezTo>
                    <a:pt x="81986" y="37144"/>
                    <a:pt x="81487" y="34444"/>
                    <a:pt x="80687" y="31795"/>
                  </a:cubicBezTo>
                  <a:lnTo>
                    <a:pt x="80687" y="31795"/>
                  </a:lnTo>
                  <a:cubicBezTo>
                    <a:pt x="81037" y="32075"/>
                    <a:pt x="81462" y="32233"/>
                    <a:pt x="81891" y="32233"/>
                  </a:cubicBezTo>
                  <a:cubicBezTo>
                    <a:pt x="82074" y="32233"/>
                    <a:pt x="82257" y="32204"/>
                    <a:pt x="82436" y="32145"/>
                  </a:cubicBezTo>
                  <a:cubicBezTo>
                    <a:pt x="83686" y="31695"/>
                    <a:pt x="83986" y="29595"/>
                    <a:pt x="83186" y="27446"/>
                  </a:cubicBezTo>
                  <a:cubicBezTo>
                    <a:pt x="82493" y="25626"/>
                    <a:pt x="81124" y="24407"/>
                    <a:pt x="79990" y="24407"/>
                  </a:cubicBezTo>
                  <a:cubicBezTo>
                    <a:pt x="79816" y="24407"/>
                    <a:pt x="79647" y="24436"/>
                    <a:pt x="79487" y="24496"/>
                  </a:cubicBezTo>
                  <a:cubicBezTo>
                    <a:pt x="78887" y="24796"/>
                    <a:pt x="78487" y="25346"/>
                    <a:pt x="78387" y="26046"/>
                  </a:cubicBezTo>
                  <a:cubicBezTo>
                    <a:pt x="76887" y="22996"/>
                    <a:pt x="75038" y="20147"/>
                    <a:pt x="72838" y="17597"/>
                  </a:cubicBezTo>
                  <a:lnTo>
                    <a:pt x="72838" y="17597"/>
                  </a:lnTo>
                  <a:cubicBezTo>
                    <a:pt x="73013" y="17656"/>
                    <a:pt x="73201" y="17684"/>
                    <a:pt x="73392" y="17684"/>
                  </a:cubicBezTo>
                  <a:cubicBezTo>
                    <a:pt x="73854" y="17684"/>
                    <a:pt x="74334" y="17516"/>
                    <a:pt x="74688" y="17197"/>
                  </a:cubicBezTo>
                  <a:cubicBezTo>
                    <a:pt x="75638" y="16298"/>
                    <a:pt x="75088" y="14248"/>
                    <a:pt x="73488" y="12648"/>
                  </a:cubicBezTo>
                  <a:cubicBezTo>
                    <a:pt x="72408" y="11568"/>
                    <a:pt x="71123" y="10967"/>
                    <a:pt x="70110" y="10967"/>
                  </a:cubicBezTo>
                  <a:cubicBezTo>
                    <a:pt x="69622" y="10967"/>
                    <a:pt x="69197" y="11106"/>
                    <a:pt x="68889" y="11398"/>
                  </a:cubicBezTo>
                  <a:cubicBezTo>
                    <a:pt x="68439" y="11898"/>
                    <a:pt x="68289" y="12648"/>
                    <a:pt x="68539" y="13298"/>
                  </a:cubicBezTo>
                  <a:cubicBezTo>
                    <a:pt x="66389" y="11448"/>
                    <a:pt x="64040" y="9849"/>
                    <a:pt x="61540" y="8549"/>
                  </a:cubicBezTo>
                  <a:cubicBezTo>
                    <a:pt x="62240" y="8499"/>
                    <a:pt x="62840" y="8099"/>
                    <a:pt x="63190" y="7499"/>
                  </a:cubicBezTo>
                  <a:cubicBezTo>
                    <a:pt x="63740" y="6299"/>
                    <a:pt x="62490" y="4550"/>
                    <a:pt x="60390" y="3650"/>
                  </a:cubicBezTo>
                  <a:cubicBezTo>
                    <a:pt x="59559" y="3285"/>
                    <a:pt x="58711" y="3109"/>
                    <a:pt x="57964" y="3109"/>
                  </a:cubicBezTo>
                  <a:cubicBezTo>
                    <a:pt x="56868" y="3109"/>
                    <a:pt x="55988" y="3487"/>
                    <a:pt x="55691" y="4200"/>
                  </a:cubicBezTo>
                  <a:cubicBezTo>
                    <a:pt x="55441" y="4850"/>
                    <a:pt x="55591" y="5599"/>
                    <a:pt x="56041" y="6099"/>
                  </a:cubicBezTo>
                  <a:cubicBezTo>
                    <a:pt x="52792" y="5000"/>
                    <a:pt x="49442" y="4300"/>
                    <a:pt x="45993" y="4050"/>
                  </a:cubicBezTo>
                  <a:cubicBezTo>
                    <a:pt x="46643" y="3700"/>
                    <a:pt x="47093" y="3100"/>
                    <a:pt x="47143" y="2400"/>
                  </a:cubicBezTo>
                  <a:cubicBezTo>
                    <a:pt x="47143" y="1050"/>
                    <a:pt x="45293" y="0"/>
                    <a:pt x="43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4678550" y="4072935"/>
              <a:ext cx="1217282" cy="481658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8018473" y="1314381"/>
              <a:ext cx="1007259" cy="398555"/>
            </a:xfrm>
            <a:custGeom>
              <a:rect b="b" l="l" r="r" t="t"/>
              <a:pathLst>
                <a:path extrusionOk="0" h="16113" w="40722">
                  <a:moveTo>
                    <a:pt x="21059" y="0"/>
                  </a:moveTo>
                  <a:cubicBezTo>
                    <a:pt x="17203" y="0"/>
                    <a:pt x="13624" y="2211"/>
                    <a:pt x="11916" y="5733"/>
                  </a:cubicBezTo>
                  <a:cubicBezTo>
                    <a:pt x="11119" y="5505"/>
                    <a:pt x="10323" y="5363"/>
                    <a:pt x="9527" y="5363"/>
                  </a:cubicBezTo>
                  <a:cubicBezTo>
                    <a:pt x="3953" y="5391"/>
                    <a:pt x="1" y="10794"/>
                    <a:pt x="1735" y="16112"/>
                  </a:cubicBezTo>
                  <a:lnTo>
                    <a:pt x="38930" y="16112"/>
                  </a:lnTo>
                  <a:cubicBezTo>
                    <a:pt x="40722" y="11847"/>
                    <a:pt x="37594" y="7098"/>
                    <a:pt x="32987" y="7098"/>
                  </a:cubicBezTo>
                  <a:cubicBezTo>
                    <a:pt x="32276" y="7098"/>
                    <a:pt x="31594" y="7211"/>
                    <a:pt x="30940" y="7439"/>
                  </a:cubicBezTo>
                  <a:cubicBezTo>
                    <a:pt x="29774" y="3344"/>
                    <a:pt x="26219" y="415"/>
                    <a:pt x="22011" y="45"/>
                  </a:cubicBezTo>
                  <a:cubicBezTo>
                    <a:pt x="21692" y="15"/>
                    <a:pt x="21374" y="0"/>
                    <a:pt x="2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8" name="Google Shape;438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avel Guide: London by Slidesgo">
  <a:themeElements>
    <a:clrScheme name="Simple Light">
      <a:dk1>
        <a:srgbClr val="E1D9BE"/>
      </a:dk1>
      <a:lt1>
        <a:srgbClr val="FFFEF6"/>
      </a:lt1>
      <a:dk2>
        <a:srgbClr val="7D83B0"/>
      </a:dk2>
      <a:lt2>
        <a:srgbClr val="25328C"/>
      </a:lt2>
      <a:accent1>
        <a:srgbClr val="CB4D5E"/>
      </a:accent1>
      <a:accent2>
        <a:srgbClr val="E1D9BE"/>
      </a:accent2>
      <a:accent3>
        <a:srgbClr val="FFFEF6"/>
      </a:accent3>
      <a:accent4>
        <a:srgbClr val="7D83B0"/>
      </a:accent4>
      <a:accent5>
        <a:srgbClr val="25328C"/>
      </a:accent5>
      <a:accent6>
        <a:srgbClr val="CB4D5E"/>
      </a:accent6>
      <a:hlink>
        <a:srgbClr val="7D83B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